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9900"/>
    <a:srgbClr val="FF6600"/>
    <a:srgbClr val="FFFFFF"/>
    <a:srgbClr val="660066"/>
    <a:srgbClr val="00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CFD69C-FA49-4E11-8EA3-0541E78D085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7CB2726-FACD-43CA-BA71-F994EE4B223D}">
      <dgm:prSet phldrT="[텍스트]"/>
      <dgm:spPr>
        <a:solidFill>
          <a:schemeClr val="accent1">
            <a:lumMod val="50000"/>
          </a:schemeClr>
        </a:solidFill>
      </dgm:spPr>
      <dgm:t>
        <a:bodyPr/>
        <a:lstStyle/>
        <a:p>
          <a:pPr latinLnBrk="1"/>
          <a:r>
            <a:rPr lang="en-US" altLang="ko-KR" b="1" dirty="0" smtClean="0"/>
            <a:t>3</a:t>
          </a:r>
          <a:r>
            <a:rPr lang="ko-KR" altLang="en-US" b="1" dirty="0" smtClean="0"/>
            <a:t>문</a:t>
          </a:r>
          <a:r>
            <a:rPr lang="en-US" altLang="ko-KR" dirty="0" smtClean="0"/>
            <a:t>: </a:t>
          </a:r>
          <a:r>
            <a:rPr lang="ko-KR" altLang="en-US" dirty="0" smtClean="0"/>
            <a:t>죄와 비참</a:t>
          </a:r>
          <a:endParaRPr lang="ko-KR" altLang="en-US" dirty="0"/>
        </a:p>
      </dgm:t>
    </dgm:pt>
    <dgm:pt modelId="{662897A7-EB88-48A6-B64F-84439960D44E}" type="parTrans" cxnId="{3BEC7934-1B8D-402A-9055-5BF5C7C317DE}">
      <dgm:prSet/>
      <dgm:spPr/>
      <dgm:t>
        <a:bodyPr/>
        <a:lstStyle/>
        <a:p>
          <a:pPr latinLnBrk="1"/>
          <a:endParaRPr lang="ko-KR" altLang="en-US"/>
        </a:p>
      </dgm:t>
    </dgm:pt>
    <dgm:pt modelId="{58C0C1C8-BAC4-400D-882F-6072FC93E909}" type="sibTrans" cxnId="{3BEC7934-1B8D-402A-9055-5BF5C7C317DE}">
      <dgm:prSet/>
      <dgm:spPr/>
      <dgm:t>
        <a:bodyPr/>
        <a:lstStyle/>
        <a:p>
          <a:pPr latinLnBrk="1"/>
          <a:endParaRPr lang="ko-KR" altLang="en-US"/>
        </a:p>
      </dgm:t>
    </dgm:pt>
    <dgm:pt modelId="{D31EBA14-6B51-41C1-B279-BA5D09B441B3}">
      <dgm:prSet phldrT="[텍스트]"/>
      <dgm:spPr/>
      <dgm:t>
        <a:bodyPr/>
        <a:lstStyle/>
        <a:p>
          <a:pPr latinLnBrk="1"/>
          <a:r>
            <a:rPr lang="en-US" altLang="ko-KR" dirty="0" smtClean="0"/>
            <a:t>- </a:t>
          </a:r>
          <a:r>
            <a:rPr lang="ko-KR" altLang="en-US" dirty="0" smtClean="0"/>
            <a:t>하나님의 율법</a:t>
          </a:r>
          <a:endParaRPr lang="ko-KR" altLang="en-US" dirty="0"/>
        </a:p>
      </dgm:t>
    </dgm:pt>
    <dgm:pt modelId="{D4B8B3EA-89A7-4AFB-A970-65BF3D649862}" type="parTrans" cxnId="{7FD1F05F-205B-434A-B22C-5645C0D3B5D9}">
      <dgm:prSet/>
      <dgm:spPr/>
      <dgm:t>
        <a:bodyPr/>
        <a:lstStyle/>
        <a:p>
          <a:pPr latinLnBrk="1"/>
          <a:endParaRPr lang="ko-KR" altLang="en-US"/>
        </a:p>
      </dgm:t>
    </dgm:pt>
    <dgm:pt modelId="{D6A17750-2888-4702-AABC-B0DBCCE37181}" type="sibTrans" cxnId="{7FD1F05F-205B-434A-B22C-5645C0D3B5D9}">
      <dgm:prSet/>
      <dgm:spPr/>
      <dgm:t>
        <a:bodyPr/>
        <a:lstStyle/>
        <a:p>
          <a:pPr latinLnBrk="1"/>
          <a:endParaRPr lang="ko-KR" altLang="en-US"/>
        </a:p>
      </dgm:t>
    </dgm:pt>
    <dgm:pt modelId="{E353A4FE-5600-421E-9211-BD9B624CEAE2}">
      <dgm:prSet phldrT="[텍스트]"/>
      <dgm:spPr>
        <a:solidFill>
          <a:schemeClr val="accent1">
            <a:lumMod val="50000"/>
          </a:schemeClr>
        </a:solidFill>
      </dgm:spPr>
      <dgm:t>
        <a:bodyPr/>
        <a:lstStyle/>
        <a:p>
          <a:pPr latinLnBrk="1"/>
          <a:r>
            <a:rPr lang="en-US" altLang="ko-KR" b="1" dirty="0" smtClean="0"/>
            <a:t>4</a:t>
          </a:r>
          <a:r>
            <a:rPr lang="ko-KR" altLang="en-US" b="1" dirty="0" smtClean="0"/>
            <a:t>문</a:t>
          </a:r>
          <a:r>
            <a:rPr lang="en-US" altLang="ko-KR" dirty="0" smtClean="0"/>
            <a:t>: </a:t>
          </a:r>
          <a:r>
            <a:rPr lang="ko-KR" altLang="en-US" dirty="0" smtClean="0"/>
            <a:t>예수의 두 계명</a:t>
          </a:r>
          <a:endParaRPr lang="ko-KR" altLang="en-US" dirty="0"/>
        </a:p>
      </dgm:t>
    </dgm:pt>
    <dgm:pt modelId="{557BD2E6-526D-4717-ABC8-42635B3B22A4}" type="parTrans" cxnId="{2742651B-C9B3-469A-A529-D21891790A26}">
      <dgm:prSet/>
      <dgm:spPr/>
      <dgm:t>
        <a:bodyPr/>
        <a:lstStyle/>
        <a:p>
          <a:pPr latinLnBrk="1"/>
          <a:endParaRPr lang="ko-KR" altLang="en-US"/>
        </a:p>
      </dgm:t>
    </dgm:pt>
    <dgm:pt modelId="{54A20C49-FCFC-48BC-AD3B-36F84E007850}" type="sibTrans" cxnId="{2742651B-C9B3-469A-A529-D21891790A26}">
      <dgm:prSet/>
      <dgm:spPr/>
      <dgm:t>
        <a:bodyPr/>
        <a:lstStyle/>
        <a:p>
          <a:pPr latinLnBrk="1"/>
          <a:endParaRPr lang="ko-KR" altLang="en-US"/>
        </a:p>
      </dgm:t>
    </dgm:pt>
    <dgm:pt modelId="{35CA3251-B17C-4D95-BD09-1FC836177932}">
      <dgm:prSet phldrT="[텍스트]"/>
      <dgm:spPr/>
      <dgm:t>
        <a:bodyPr/>
        <a:lstStyle/>
        <a:p>
          <a:pPr latinLnBrk="1"/>
          <a:r>
            <a:rPr lang="en-US" altLang="ko-KR" dirty="0" smtClean="0"/>
            <a:t>- </a:t>
          </a:r>
          <a:r>
            <a:rPr lang="ko-KR" altLang="en-US" dirty="0" smtClean="0"/>
            <a:t>율법과 선지자의 강령</a:t>
          </a:r>
          <a:endParaRPr lang="ko-KR" altLang="en-US" dirty="0"/>
        </a:p>
      </dgm:t>
    </dgm:pt>
    <dgm:pt modelId="{533D6FA9-7D61-4BA2-8B02-D47D17A07A5C}" type="parTrans" cxnId="{E9B742A8-1050-4A62-B24A-653B891C21BA}">
      <dgm:prSet/>
      <dgm:spPr/>
      <dgm:t>
        <a:bodyPr/>
        <a:lstStyle/>
        <a:p>
          <a:pPr latinLnBrk="1"/>
          <a:endParaRPr lang="ko-KR" altLang="en-US"/>
        </a:p>
      </dgm:t>
    </dgm:pt>
    <dgm:pt modelId="{8D4C2EAC-68E9-4630-9BA6-3C9576D21D0F}" type="sibTrans" cxnId="{E9B742A8-1050-4A62-B24A-653B891C21BA}">
      <dgm:prSet/>
      <dgm:spPr/>
      <dgm:t>
        <a:bodyPr/>
        <a:lstStyle/>
        <a:p>
          <a:pPr latinLnBrk="1"/>
          <a:endParaRPr lang="ko-KR" altLang="en-US"/>
        </a:p>
      </dgm:t>
    </dgm:pt>
    <dgm:pt modelId="{AE418558-A59F-4744-AECC-670611863D70}" type="pres">
      <dgm:prSet presAssocID="{CCCFD69C-FA49-4E11-8EA3-0541E78D085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306EED8-BC4A-400A-9867-B51261E33ADC}" type="pres">
      <dgm:prSet presAssocID="{CCCFD69C-FA49-4E11-8EA3-0541E78D0854}" presName="dummyMaxCanvas" presStyleCnt="0">
        <dgm:presLayoutVars/>
      </dgm:prSet>
      <dgm:spPr/>
    </dgm:pt>
    <dgm:pt modelId="{0B030999-3BE8-4593-A5E0-53FA2CA2FC9C}" type="pres">
      <dgm:prSet presAssocID="{CCCFD69C-FA49-4E11-8EA3-0541E78D0854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3B9B055-B85F-4760-A3DE-0C6AF1C9EF4B}" type="pres">
      <dgm:prSet presAssocID="{CCCFD69C-FA49-4E11-8EA3-0541E78D0854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023D7E0-A532-47C2-BCA9-73C13F379176}" type="pres">
      <dgm:prSet presAssocID="{CCCFD69C-FA49-4E11-8EA3-0541E78D0854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15E5D1-CF34-4195-A451-FB05A75B2D3D}" type="pres">
      <dgm:prSet presAssocID="{CCCFD69C-FA49-4E11-8EA3-0541E78D0854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841B7FC-8DAC-4AC8-ADE9-E46AEFC86C07}" type="pres">
      <dgm:prSet presAssocID="{CCCFD69C-FA49-4E11-8EA3-0541E78D0854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DE66AF8-6828-45D0-B7AE-2A2E0FF95D1A}" type="pres">
      <dgm:prSet presAssocID="{CCCFD69C-FA49-4E11-8EA3-0541E78D0854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99343A-DDAD-4321-8052-521D5E26875D}" type="pres">
      <dgm:prSet presAssocID="{CCCFD69C-FA49-4E11-8EA3-0541E78D0854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320B70-4451-48C9-8551-4906E084EC7A}" type="pres">
      <dgm:prSet presAssocID="{CCCFD69C-FA49-4E11-8EA3-0541E78D0854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B449471-0491-449A-8FC4-0CBC40475212}" type="pres">
      <dgm:prSet presAssocID="{CCCFD69C-FA49-4E11-8EA3-0541E78D0854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C087C2-AA75-4990-86A1-69F2E7879C1C}" type="pres">
      <dgm:prSet presAssocID="{CCCFD69C-FA49-4E11-8EA3-0541E78D0854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DFBA8E4-A002-4DB8-8228-67880BA60522}" type="pres">
      <dgm:prSet presAssocID="{CCCFD69C-FA49-4E11-8EA3-0541E78D0854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176CEA2-2624-40EC-99C2-2E0B604EA286}" type="presOf" srcId="{35CA3251-B17C-4D95-BD09-1FC836177932}" destId="{C515E5D1-CF34-4195-A451-FB05A75B2D3D}" srcOrd="0" destOrd="0" presId="urn:microsoft.com/office/officeart/2005/8/layout/vProcess5"/>
    <dgm:cxn modelId="{632A84A5-AB06-4F2D-B4DF-83BDD8163A87}" type="presOf" srcId="{54A20C49-FCFC-48BC-AD3B-36F84E007850}" destId="{4499343A-DDAD-4321-8052-521D5E26875D}" srcOrd="0" destOrd="0" presId="urn:microsoft.com/office/officeart/2005/8/layout/vProcess5"/>
    <dgm:cxn modelId="{E8E5D5AB-BC5F-4A2B-9683-121E1068E92B}" type="presOf" srcId="{CCCFD69C-FA49-4E11-8EA3-0541E78D0854}" destId="{AE418558-A59F-4744-AECC-670611863D70}" srcOrd="0" destOrd="0" presId="urn:microsoft.com/office/officeart/2005/8/layout/vProcess5"/>
    <dgm:cxn modelId="{691E667A-1C95-4496-A4B5-9CA9C6106035}" type="presOf" srcId="{58C0C1C8-BAC4-400D-882F-6072FC93E909}" destId="{3841B7FC-8DAC-4AC8-ADE9-E46AEFC86C07}" srcOrd="0" destOrd="0" presId="urn:microsoft.com/office/officeart/2005/8/layout/vProcess5"/>
    <dgm:cxn modelId="{3F17F8C1-A0E0-40C3-814D-A50AA9EA649D}" type="presOf" srcId="{D6A17750-2888-4702-AABC-B0DBCCE37181}" destId="{FDE66AF8-6828-45D0-B7AE-2A2E0FF95D1A}" srcOrd="0" destOrd="0" presId="urn:microsoft.com/office/officeart/2005/8/layout/vProcess5"/>
    <dgm:cxn modelId="{E05B9BD2-AF8F-45FC-BF68-53B04859D7AC}" type="presOf" srcId="{35CA3251-B17C-4D95-BD09-1FC836177932}" destId="{DDFBA8E4-A002-4DB8-8228-67880BA60522}" srcOrd="1" destOrd="0" presId="urn:microsoft.com/office/officeart/2005/8/layout/vProcess5"/>
    <dgm:cxn modelId="{26F68377-6898-4BAB-9404-601C5BCDCE4F}" type="presOf" srcId="{D31EBA14-6B51-41C1-B279-BA5D09B441B3}" destId="{9B449471-0491-449A-8FC4-0CBC40475212}" srcOrd="1" destOrd="0" presId="urn:microsoft.com/office/officeart/2005/8/layout/vProcess5"/>
    <dgm:cxn modelId="{F2ACEF9D-0257-46B0-A1EA-1D37BCD1462C}" type="presOf" srcId="{67CB2726-FACD-43CA-BA71-F994EE4B223D}" destId="{0B030999-3BE8-4593-A5E0-53FA2CA2FC9C}" srcOrd="0" destOrd="0" presId="urn:microsoft.com/office/officeart/2005/8/layout/vProcess5"/>
    <dgm:cxn modelId="{E9B742A8-1050-4A62-B24A-653B891C21BA}" srcId="{CCCFD69C-FA49-4E11-8EA3-0541E78D0854}" destId="{35CA3251-B17C-4D95-BD09-1FC836177932}" srcOrd="3" destOrd="0" parTransId="{533D6FA9-7D61-4BA2-8B02-D47D17A07A5C}" sibTransId="{8D4C2EAC-68E9-4630-9BA6-3C9576D21D0F}"/>
    <dgm:cxn modelId="{3BEC7934-1B8D-402A-9055-5BF5C7C317DE}" srcId="{CCCFD69C-FA49-4E11-8EA3-0541E78D0854}" destId="{67CB2726-FACD-43CA-BA71-F994EE4B223D}" srcOrd="0" destOrd="0" parTransId="{662897A7-EB88-48A6-B64F-84439960D44E}" sibTransId="{58C0C1C8-BAC4-400D-882F-6072FC93E909}"/>
    <dgm:cxn modelId="{2B64AA32-9B21-4B24-A76A-35217A04A714}" type="presOf" srcId="{D31EBA14-6B51-41C1-B279-BA5D09B441B3}" destId="{03B9B055-B85F-4760-A3DE-0C6AF1C9EF4B}" srcOrd="0" destOrd="0" presId="urn:microsoft.com/office/officeart/2005/8/layout/vProcess5"/>
    <dgm:cxn modelId="{6A61C746-A38A-40B7-AB00-578A023ECC3D}" type="presOf" srcId="{67CB2726-FACD-43CA-BA71-F994EE4B223D}" destId="{90320B70-4451-48C9-8551-4906E084EC7A}" srcOrd="1" destOrd="0" presId="urn:microsoft.com/office/officeart/2005/8/layout/vProcess5"/>
    <dgm:cxn modelId="{2742651B-C9B3-469A-A529-D21891790A26}" srcId="{CCCFD69C-FA49-4E11-8EA3-0541E78D0854}" destId="{E353A4FE-5600-421E-9211-BD9B624CEAE2}" srcOrd="2" destOrd="0" parTransId="{557BD2E6-526D-4717-ABC8-42635B3B22A4}" sibTransId="{54A20C49-FCFC-48BC-AD3B-36F84E007850}"/>
    <dgm:cxn modelId="{7FD1F05F-205B-434A-B22C-5645C0D3B5D9}" srcId="{CCCFD69C-FA49-4E11-8EA3-0541E78D0854}" destId="{D31EBA14-6B51-41C1-B279-BA5D09B441B3}" srcOrd="1" destOrd="0" parTransId="{D4B8B3EA-89A7-4AFB-A970-65BF3D649862}" sibTransId="{D6A17750-2888-4702-AABC-B0DBCCE37181}"/>
    <dgm:cxn modelId="{27695BC6-F501-4F15-B341-00C305912C14}" type="presOf" srcId="{E353A4FE-5600-421E-9211-BD9B624CEAE2}" destId="{D1C087C2-AA75-4990-86A1-69F2E7879C1C}" srcOrd="1" destOrd="0" presId="urn:microsoft.com/office/officeart/2005/8/layout/vProcess5"/>
    <dgm:cxn modelId="{A0BFBC74-3DA1-4166-99F9-C4C1E1347F52}" type="presOf" srcId="{E353A4FE-5600-421E-9211-BD9B624CEAE2}" destId="{8023D7E0-A532-47C2-BCA9-73C13F379176}" srcOrd="0" destOrd="0" presId="urn:microsoft.com/office/officeart/2005/8/layout/vProcess5"/>
    <dgm:cxn modelId="{257B54B4-E846-43A6-BB0A-784CE7FD1A1D}" type="presParOf" srcId="{AE418558-A59F-4744-AECC-670611863D70}" destId="{1306EED8-BC4A-400A-9867-B51261E33ADC}" srcOrd="0" destOrd="0" presId="urn:microsoft.com/office/officeart/2005/8/layout/vProcess5"/>
    <dgm:cxn modelId="{58B509DD-AF46-43B4-8B3F-E9D5A8CAC63B}" type="presParOf" srcId="{AE418558-A59F-4744-AECC-670611863D70}" destId="{0B030999-3BE8-4593-A5E0-53FA2CA2FC9C}" srcOrd="1" destOrd="0" presId="urn:microsoft.com/office/officeart/2005/8/layout/vProcess5"/>
    <dgm:cxn modelId="{8D66E82E-9875-4B00-8F0B-07AE9F4C9B1C}" type="presParOf" srcId="{AE418558-A59F-4744-AECC-670611863D70}" destId="{03B9B055-B85F-4760-A3DE-0C6AF1C9EF4B}" srcOrd="2" destOrd="0" presId="urn:microsoft.com/office/officeart/2005/8/layout/vProcess5"/>
    <dgm:cxn modelId="{61DF6B8D-C09E-4E3C-B624-D0509D3C268F}" type="presParOf" srcId="{AE418558-A59F-4744-AECC-670611863D70}" destId="{8023D7E0-A532-47C2-BCA9-73C13F379176}" srcOrd="3" destOrd="0" presId="urn:microsoft.com/office/officeart/2005/8/layout/vProcess5"/>
    <dgm:cxn modelId="{899D0EDA-4CCD-4093-BB63-DE94C2794853}" type="presParOf" srcId="{AE418558-A59F-4744-AECC-670611863D70}" destId="{C515E5D1-CF34-4195-A451-FB05A75B2D3D}" srcOrd="4" destOrd="0" presId="urn:microsoft.com/office/officeart/2005/8/layout/vProcess5"/>
    <dgm:cxn modelId="{BCFAF42D-F833-430F-BDAB-3AE1A04ED601}" type="presParOf" srcId="{AE418558-A59F-4744-AECC-670611863D70}" destId="{3841B7FC-8DAC-4AC8-ADE9-E46AEFC86C07}" srcOrd="5" destOrd="0" presId="urn:microsoft.com/office/officeart/2005/8/layout/vProcess5"/>
    <dgm:cxn modelId="{D0774071-2E97-4E6F-A83D-B26FB9F96FCE}" type="presParOf" srcId="{AE418558-A59F-4744-AECC-670611863D70}" destId="{FDE66AF8-6828-45D0-B7AE-2A2E0FF95D1A}" srcOrd="6" destOrd="0" presId="urn:microsoft.com/office/officeart/2005/8/layout/vProcess5"/>
    <dgm:cxn modelId="{4D5346E7-0DE3-42B3-96AA-A729F198D52F}" type="presParOf" srcId="{AE418558-A59F-4744-AECC-670611863D70}" destId="{4499343A-DDAD-4321-8052-521D5E26875D}" srcOrd="7" destOrd="0" presId="urn:microsoft.com/office/officeart/2005/8/layout/vProcess5"/>
    <dgm:cxn modelId="{CA0C4B2D-D8A3-4803-A8E9-EE494E1B7E1F}" type="presParOf" srcId="{AE418558-A59F-4744-AECC-670611863D70}" destId="{90320B70-4451-48C9-8551-4906E084EC7A}" srcOrd="8" destOrd="0" presId="urn:microsoft.com/office/officeart/2005/8/layout/vProcess5"/>
    <dgm:cxn modelId="{C5A4CF07-5DD9-4DC9-8AEA-0BDA18B413AE}" type="presParOf" srcId="{AE418558-A59F-4744-AECC-670611863D70}" destId="{9B449471-0491-449A-8FC4-0CBC40475212}" srcOrd="9" destOrd="0" presId="urn:microsoft.com/office/officeart/2005/8/layout/vProcess5"/>
    <dgm:cxn modelId="{B7F54DC9-77EB-420E-A5E6-543069588DED}" type="presParOf" srcId="{AE418558-A59F-4744-AECC-670611863D70}" destId="{D1C087C2-AA75-4990-86A1-69F2E7879C1C}" srcOrd="10" destOrd="0" presId="urn:microsoft.com/office/officeart/2005/8/layout/vProcess5"/>
    <dgm:cxn modelId="{82E4E594-BEF1-4003-856E-62CB4FDB4DA2}" type="presParOf" srcId="{AE418558-A59F-4744-AECC-670611863D70}" destId="{DDFBA8E4-A002-4DB8-8228-67880BA6052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5C4483-780E-4045-A4A8-BEAE8DF80230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0129716-FC8C-4ABE-B545-D5536042C10B}">
      <dgm:prSet phldrT="[텍스트]"/>
      <dgm:spPr/>
      <dgm:t>
        <a:bodyPr/>
        <a:lstStyle/>
        <a:p>
          <a:pPr latinLnBrk="1"/>
          <a:r>
            <a:rPr lang="en-US" altLang="ko-KR" dirty="0" smtClean="0"/>
            <a:t>1) </a:t>
          </a:r>
          <a:r>
            <a:rPr lang="ko-KR" altLang="en-US" dirty="0" smtClean="0"/>
            <a:t>인간의 </a:t>
          </a:r>
          <a:endParaRPr lang="en-US" altLang="ko-KR" dirty="0" smtClean="0"/>
        </a:p>
        <a:p>
          <a:pPr latinLnBrk="1"/>
          <a:r>
            <a:rPr lang="ko-KR" altLang="en-US" dirty="0" smtClean="0"/>
            <a:t>본성</a:t>
          </a:r>
          <a:endParaRPr lang="ko-KR" altLang="en-US" dirty="0"/>
        </a:p>
      </dgm:t>
    </dgm:pt>
    <dgm:pt modelId="{32861E4F-CC73-44A9-B8DA-3C3F4D18F339}" type="parTrans" cxnId="{E37AA96F-5872-4A3F-916C-D74C1E441D83}">
      <dgm:prSet/>
      <dgm:spPr/>
      <dgm:t>
        <a:bodyPr/>
        <a:lstStyle/>
        <a:p>
          <a:pPr latinLnBrk="1"/>
          <a:endParaRPr lang="ko-KR" altLang="en-US"/>
        </a:p>
      </dgm:t>
    </dgm:pt>
    <dgm:pt modelId="{71EBA99C-14E6-45F2-B092-20C08937D4FC}" type="sibTrans" cxnId="{E37AA96F-5872-4A3F-916C-D74C1E441D83}">
      <dgm:prSet/>
      <dgm:spPr/>
      <dgm:t>
        <a:bodyPr/>
        <a:lstStyle/>
        <a:p>
          <a:pPr latinLnBrk="1"/>
          <a:endParaRPr lang="ko-KR" altLang="en-US"/>
        </a:p>
      </dgm:t>
    </dgm:pt>
    <dgm:pt modelId="{59E906B3-CEC5-4C34-B10B-232ABB4187BC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하나님은 </a:t>
          </a:r>
          <a:r>
            <a:rPr lang="ko-KR" altLang="en-US" b="1" dirty="0" smtClean="0">
              <a:solidFill>
                <a:srgbClr val="FF6600"/>
              </a:solidFill>
              <a:latin typeface="바탕"/>
              <a:ea typeface="바탕"/>
            </a:rPr>
            <a:t>①</a:t>
          </a:r>
          <a:r>
            <a:rPr lang="ko-KR" altLang="en-US" b="1" dirty="0" smtClean="0">
              <a:solidFill>
                <a:srgbClr val="FF6600"/>
              </a:solidFill>
            </a:rPr>
            <a:t>선하게</a:t>
          </a:r>
          <a:r>
            <a:rPr lang="en-US" altLang="ko-KR" dirty="0" smtClean="0"/>
            <a:t>, </a:t>
          </a:r>
          <a:endParaRPr lang="ko-KR" altLang="en-US" dirty="0"/>
        </a:p>
      </dgm:t>
    </dgm:pt>
    <dgm:pt modelId="{B4E617D7-37D2-4EFD-A82F-2B0006849DF7}" type="parTrans" cxnId="{1DB04692-676A-4FCF-9EB3-4DE0649A8562}">
      <dgm:prSet/>
      <dgm:spPr/>
      <dgm:t>
        <a:bodyPr/>
        <a:lstStyle/>
        <a:p>
          <a:pPr latinLnBrk="1"/>
          <a:endParaRPr lang="ko-KR" altLang="en-US"/>
        </a:p>
      </dgm:t>
    </dgm:pt>
    <dgm:pt modelId="{4E224FD1-FC97-4651-BCF4-4435E0B605D6}" type="sibTrans" cxnId="{1DB04692-676A-4FCF-9EB3-4DE0649A8562}">
      <dgm:prSet/>
      <dgm:spPr/>
      <dgm:t>
        <a:bodyPr/>
        <a:lstStyle/>
        <a:p>
          <a:pPr latinLnBrk="1"/>
          <a:endParaRPr lang="ko-KR" altLang="en-US"/>
        </a:p>
      </dgm:t>
    </dgm:pt>
    <dgm:pt modelId="{5101C463-9AB7-4D2D-9E9E-67D9B0F99433}">
      <dgm:prSet phldrT="[텍스트]"/>
      <dgm:spPr/>
      <dgm:t>
        <a:bodyPr/>
        <a:lstStyle/>
        <a:p>
          <a:pPr latinLnBrk="1"/>
          <a:r>
            <a:rPr lang="en-US" altLang="ko-KR" dirty="0" smtClean="0"/>
            <a:t>2) </a:t>
          </a:r>
          <a:r>
            <a:rPr lang="ko-KR" altLang="en-US" dirty="0" smtClean="0"/>
            <a:t>인간</a:t>
          </a:r>
          <a:endParaRPr lang="en-US" altLang="ko-KR" dirty="0" smtClean="0"/>
        </a:p>
        <a:p>
          <a:pPr latinLnBrk="1"/>
          <a:r>
            <a:rPr lang="ko-KR" altLang="en-US" dirty="0" smtClean="0"/>
            <a:t>창조의 목적</a:t>
          </a:r>
          <a:endParaRPr lang="ko-KR" altLang="en-US" dirty="0"/>
        </a:p>
      </dgm:t>
    </dgm:pt>
    <dgm:pt modelId="{46EEC9AA-C327-4E5A-9B38-363E5D9A5CBB}" type="parTrans" cxnId="{F9E712A9-DC14-4AAD-973D-971070BEC196}">
      <dgm:prSet/>
      <dgm:spPr/>
      <dgm:t>
        <a:bodyPr/>
        <a:lstStyle/>
        <a:p>
          <a:pPr latinLnBrk="1"/>
          <a:endParaRPr lang="ko-KR" altLang="en-US"/>
        </a:p>
      </dgm:t>
    </dgm:pt>
    <dgm:pt modelId="{2D3DD034-D30B-4F76-831A-0EC8BD156D5A}" type="sibTrans" cxnId="{F9E712A9-DC14-4AAD-973D-971070BEC196}">
      <dgm:prSet/>
      <dgm:spPr/>
      <dgm:t>
        <a:bodyPr/>
        <a:lstStyle/>
        <a:p>
          <a:pPr latinLnBrk="1"/>
          <a:endParaRPr lang="ko-KR" altLang="en-US"/>
        </a:p>
      </dgm:t>
    </dgm:pt>
    <dgm:pt modelId="{C934918C-B0E6-4785-9959-5ABA3A53C885}">
      <dgm:prSet phldrT="[텍스트]"/>
      <dgm:spPr/>
      <dgm:t>
        <a:bodyPr/>
        <a:lstStyle/>
        <a:p>
          <a:pPr algn="l" latinLnBrk="1"/>
          <a:r>
            <a:rPr lang="ko-KR" altLang="en-US" dirty="0" smtClean="0"/>
            <a:t>자신의 창조주 </a:t>
          </a:r>
          <a:r>
            <a:rPr lang="ko-KR" altLang="en-US" smtClean="0"/>
            <a:t>하나님을 바르게</a:t>
          </a:r>
          <a:endParaRPr lang="ko-KR" altLang="en-US" b="1" dirty="0"/>
        </a:p>
      </dgm:t>
    </dgm:pt>
    <dgm:pt modelId="{347A367D-A8C5-48FB-B641-9A37B7BBE8FD}" type="parTrans" cxnId="{BA667376-7810-47CE-8252-A19E35723222}">
      <dgm:prSet/>
      <dgm:spPr/>
      <dgm:t>
        <a:bodyPr/>
        <a:lstStyle/>
        <a:p>
          <a:pPr latinLnBrk="1"/>
          <a:endParaRPr lang="ko-KR" altLang="en-US"/>
        </a:p>
      </dgm:t>
    </dgm:pt>
    <dgm:pt modelId="{492E4B75-6366-4B6A-B0F9-397484DF9082}" type="sibTrans" cxnId="{BA667376-7810-47CE-8252-A19E35723222}">
      <dgm:prSet/>
      <dgm:spPr/>
      <dgm:t>
        <a:bodyPr/>
        <a:lstStyle/>
        <a:p>
          <a:pPr latinLnBrk="1"/>
          <a:endParaRPr lang="ko-KR" altLang="en-US"/>
        </a:p>
      </dgm:t>
    </dgm:pt>
    <dgm:pt modelId="{175CF8BF-B691-41FA-94AC-D7491DC0B316}">
      <dgm:prSet phldrT="[텍스트]"/>
      <dgm:spPr/>
      <dgm:t>
        <a:bodyPr/>
        <a:lstStyle/>
        <a:p>
          <a:pPr algn="l" latinLnBrk="1"/>
          <a:r>
            <a:rPr lang="ko-KR" altLang="en-US" dirty="0" smtClean="0"/>
            <a:t>영원한 복락 가운데서 그와 함께</a:t>
          </a:r>
          <a:endParaRPr lang="ko-KR" altLang="en-US" b="1" dirty="0"/>
        </a:p>
      </dgm:t>
    </dgm:pt>
    <dgm:pt modelId="{EE80063E-28CF-4DF0-B65A-EBE4B521A18E}" type="parTrans" cxnId="{321798A0-F365-46DF-8B42-6B56259D535C}">
      <dgm:prSet/>
      <dgm:spPr/>
      <dgm:t>
        <a:bodyPr/>
        <a:lstStyle/>
        <a:p>
          <a:pPr latinLnBrk="1"/>
          <a:endParaRPr lang="ko-KR" altLang="en-US"/>
        </a:p>
      </dgm:t>
    </dgm:pt>
    <dgm:pt modelId="{CFEC92EE-D34B-4E83-9E6B-2BF506327B56}" type="sibTrans" cxnId="{321798A0-F365-46DF-8B42-6B56259D535C}">
      <dgm:prSet/>
      <dgm:spPr/>
      <dgm:t>
        <a:bodyPr/>
        <a:lstStyle/>
        <a:p>
          <a:pPr latinLnBrk="1"/>
          <a:endParaRPr lang="ko-KR" altLang="en-US"/>
        </a:p>
      </dgm:t>
    </dgm:pt>
    <dgm:pt modelId="{1571B072-140A-4A7E-A22F-3DDE918C3EC2}">
      <dgm:prSet phldrT="[텍스트]"/>
      <dgm:spPr/>
      <dgm:t>
        <a:bodyPr/>
        <a:lstStyle/>
        <a:p>
          <a:pPr latinLnBrk="1"/>
          <a:r>
            <a:rPr lang="ko-KR" altLang="en-US" dirty="0" smtClean="0"/>
            <a:t>또한 </a:t>
          </a:r>
          <a:r>
            <a:rPr lang="ko-KR" altLang="en-US" b="1" dirty="0" smtClean="0">
              <a:solidFill>
                <a:srgbClr val="CC9900"/>
              </a:solidFill>
              <a:latin typeface="바탕"/>
              <a:ea typeface="바탕"/>
            </a:rPr>
            <a:t>②</a:t>
          </a:r>
          <a:r>
            <a:rPr lang="ko-KR" altLang="en-US" b="1" dirty="0" smtClean="0">
              <a:solidFill>
                <a:srgbClr val="CC9900"/>
              </a:solidFill>
            </a:rPr>
            <a:t>자신의 형상 </a:t>
          </a:r>
          <a:r>
            <a:rPr lang="ko-KR" altLang="en-US" dirty="0" smtClean="0"/>
            <a:t>곧 </a:t>
          </a:r>
          <a:r>
            <a:rPr lang="ko-KR" altLang="en-US" b="1" dirty="0" smtClean="0">
              <a:solidFill>
                <a:srgbClr val="CC9900"/>
              </a:solidFill>
            </a:rPr>
            <a:t>참된 의지와  거룩함</a:t>
          </a:r>
          <a:r>
            <a:rPr lang="ko-KR" altLang="en-US" dirty="0" smtClean="0"/>
            <a:t>으로 창조하셨습니다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D2EAF91B-3CF6-4034-9042-A25D5EF49F0F}" type="parTrans" cxnId="{18C0BADD-36DE-4B41-8DCF-549FE131F545}">
      <dgm:prSet/>
      <dgm:spPr/>
      <dgm:t>
        <a:bodyPr/>
        <a:lstStyle/>
        <a:p>
          <a:pPr latinLnBrk="1"/>
          <a:endParaRPr lang="ko-KR" altLang="en-US"/>
        </a:p>
      </dgm:t>
    </dgm:pt>
    <dgm:pt modelId="{75E555FB-7C4F-4572-A69F-330C13D5FD2F}" type="sibTrans" cxnId="{18C0BADD-36DE-4B41-8DCF-549FE131F545}">
      <dgm:prSet/>
      <dgm:spPr/>
      <dgm:t>
        <a:bodyPr/>
        <a:lstStyle/>
        <a:p>
          <a:pPr latinLnBrk="1"/>
          <a:endParaRPr lang="ko-KR" altLang="en-US"/>
        </a:p>
      </dgm:t>
    </dgm:pt>
    <dgm:pt modelId="{B00BFA9B-DCCB-42BB-9F1E-B6232A9F87A2}">
      <dgm:prSet phldrT="[텍스트]"/>
      <dgm:spPr/>
      <dgm:t>
        <a:bodyPr/>
        <a:lstStyle/>
        <a:p>
          <a:pPr algn="l" latinLnBrk="1"/>
          <a:r>
            <a:rPr lang="ko-KR" altLang="en-US" dirty="0" smtClean="0"/>
            <a:t>             과                                   </a:t>
          </a:r>
          <a:r>
            <a:rPr lang="ko-KR" altLang="en-US" b="1" dirty="0" smtClean="0"/>
            <a:t> </a:t>
          </a:r>
          <a:r>
            <a:rPr lang="ko-KR" altLang="en-US" dirty="0" smtClean="0"/>
            <a:t>위함이다</a:t>
          </a:r>
          <a:r>
            <a:rPr lang="en-US" altLang="ko-KR" dirty="0" smtClean="0"/>
            <a:t>.</a:t>
          </a:r>
          <a:endParaRPr lang="ko-KR" altLang="en-US" b="1" dirty="0"/>
        </a:p>
      </dgm:t>
    </dgm:pt>
    <dgm:pt modelId="{F8990242-85D5-4EDE-8829-8C35934FA24A}" type="parTrans" cxnId="{E4CB49E4-2B8C-4E96-9527-49C7B4EE3019}">
      <dgm:prSet/>
      <dgm:spPr/>
      <dgm:t>
        <a:bodyPr/>
        <a:lstStyle/>
        <a:p>
          <a:pPr latinLnBrk="1"/>
          <a:endParaRPr lang="ko-KR" altLang="en-US"/>
        </a:p>
      </dgm:t>
    </dgm:pt>
    <dgm:pt modelId="{9D0D03D0-2FC0-4470-9767-EABB482FF381}" type="sibTrans" cxnId="{E4CB49E4-2B8C-4E96-9527-49C7B4EE3019}">
      <dgm:prSet/>
      <dgm:spPr/>
      <dgm:t>
        <a:bodyPr/>
        <a:lstStyle/>
        <a:p>
          <a:pPr latinLnBrk="1"/>
          <a:endParaRPr lang="ko-KR" altLang="en-US"/>
        </a:p>
      </dgm:t>
    </dgm:pt>
    <dgm:pt modelId="{9C7245B7-BDDE-4630-9DB6-BAFF5B833834}">
      <dgm:prSet phldrT="[텍스트]"/>
      <dgm:spPr/>
      <dgm:t>
        <a:bodyPr/>
        <a:lstStyle/>
        <a:p>
          <a:pPr algn="l" latinLnBrk="1"/>
          <a:r>
            <a:rPr lang="ko-KR" altLang="en-US" dirty="0" smtClean="0"/>
            <a:t>마음으로              하며</a:t>
          </a:r>
          <a:endParaRPr lang="ko-KR" altLang="en-US" dirty="0"/>
        </a:p>
      </dgm:t>
    </dgm:pt>
    <dgm:pt modelId="{83D626E8-2BDE-4805-AF2C-79B613A76177}" type="sibTrans" cxnId="{BEC80048-6CD2-45C9-B10B-CAC0B8AEB10A}">
      <dgm:prSet/>
      <dgm:spPr/>
      <dgm:t>
        <a:bodyPr/>
        <a:lstStyle/>
        <a:p>
          <a:pPr latinLnBrk="1"/>
          <a:endParaRPr lang="ko-KR" altLang="en-US"/>
        </a:p>
      </dgm:t>
    </dgm:pt>
    <dgm:pt modelId="{DDBE1062-3026-4299-B982-4467D50969BD}" type="parTrans" cxnId="{BEC80048-6CD2-45C9-B10B-CAC0B8AEB10A}">
      <dgm:prSet/>
      <dgm:spPr/>
      <dgm:t>
        <a:bodyPr/>
        <a:lstStyle/>
        <a:p>
          <a:pPr latinLnBrk="1"/>
          <a:endParaRPr lang="ko-KR" altLang="en-US"/>
        </a:p>
      </dgm:t>
    </dgm:pt>
    <dgm:pt modelId="{69D24472-3D8E-4155-977D-FC254E5A2D6A}" type="pres">
      <dgm:prSet presAssocID="{205C4483-780E-4045-A4A8-BEAE8DF8023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A52EEAF-D3BE-4EF3-8309-ADD8194E74C9}" type="pres">
      <dgm:prSet presAssocID="{60129716-FC8C-4ABE-B545-D5536042C10B}" presName="composite" presStyleCnt="0"/>
      <dgm:spPr/>
    </dgm:pt>
    <dgm:pt modelId="{92CCEC30-60E3-4062-873F-4B4F6F32290F}" type="pres">
      <dgm:prSet presAssocID="{60129716-FC8C-4ABE-B545-D5536042C10B}" presName="bentUpArrow1" presStyleLbl="alignImgPlace1" presStyleIdx="0" presStyleCnt="1" custScaleX="42471" custLinFactNeighborX="-27451" custLinFactNeighborY="-3402"/>
      <dgm:spPr/>
    </dgm:pt>
    <dgm:pt modelId="{A57117B9-06A7-4C1E-AD99-8EB793AC87D7}" type="pres">
      <dgm:prSet presAssocID="{60129716-FC8C-4ABE-B545-D5536042C10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A77DF1-3B05-4F86-B1A4-4B71CDD4E71C}" type="pres">
      <dgm:prSet presAssocID="{60129716-FC8C-4ABE-B545-D5536042C10B}" presName="ChildText" presStyleLbl="revTx" presStyleIdx="0" presStyleCnt="2" custScaleX="354479" custLinFactX="25698" custLinFactNeighborX="100000" custLinFactNeighborY="-9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C66E16A-5DF9-45F1-B22C-6300ABD750E6}" type="pres">
      <dgm:prSet presAssocID="{71EBA99C-14E6-45F2-B092-20C08937D4FC}" presName="sibTrans" presStyleCnt="0"/>
      <dgm:spPr/>
    </dgm:pt>
    <dgm:pt modelId="{E74F6B52-CA20-472A-AE11-C97D20DAF576}" type="pres">
      <dgm:prSet presAssocID="{5101C463-9AB7-4D2D-9E9E-67D9B0F99433}" presName="composite" presStyleCnt="0"/>
      <dgm:spPr/>
    </dgm:pt>
    <dgm:pt modelId="{AE159800-9BE3-475F-8487-9A0DE967AA28}" type="pres">
      <dgm:prSet presAssocID="{5101C463-9AB7-4D2D-9E9E-67D9B0F99433}" presName="ParentText" presStyleLbl="node1" presStyleIdx="1" presStyleCnt="2" custLinFactNeighborX="-86095" custLinFactNeighborY="-394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FFE3433-E618-4641-8348-C46C477B0F7B}" type="pres">
      <dgm:prSet presAssocID="{5101C463-9AB7-4D2D-9E9E-67D9B0F99433}" presName="FinalChildText" presStyleLbl="revTx" presStyleIdx="1" presStyleCnt="2" custScaleX="341156" custScaleY="172582" custLinFactNeighborX="238" custLinFactNeighborY="-25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05F8996-CFF8-455C-A9D8-BDE3616422E7}" type="presOf" srcId="{59E906B3-CEC5-4C34-B10B-232ABB4187BC}" destId="{82A77DF1-3B05-4F86-B1A4-4B71CDD4E71C}" srcOrd="0" destOrd="0" presId="urn:microsoft.com/office/officeart/2005/8/layout/StepDownProcess"/>
    <dgm:cxn modelId="{E7E8E6B3-DB09-4FC6-B056-A313CF13FAC0}" type="presOf" srcId="{C934918C-B0E6-4785-9959-5ABA3A53C885}" destId="{7FFE3433-E618-4641-8348-C46C477B0F7B}" srcOrd="0" destOrd="0" presId="urn:microsoft.com/office/officeart/2005/8/layout/StepDownProcess"/>
    <dgm:cxn modelId="{1DB04692-676A-4FCF-9EB3-4DE0649A8562}" srcId="{60129716-FC8C-4ABE-B545-D5536042C10B}" destId="{59E906B3-CEC5-4C34-B10B-232ABB4187BC}" srcOrd="0" destOrd="0" parTransId="{B4E617D7-37D2-4EFD-A82F-2B0006849DF7}" sibTransId="{4E224FD1-FC97-4651-BCF4-4435E0B605D6}"/>
    <dgm:cxn modelId="{4F3938B6-0597-4110-B622-0A1C90AB7E86}" type="presOf" srcId="{5101C463-9AB7-4D2D-9E9E-67D9B0F99433}" destId="{AE159800-9BE3-475F-8487-9A0DE967AA28}" srcOrd="0" destOrd="0" presId="urn:microsoft.com/office/officeart/2005/8/layout/StepDownProcess"/>
    <dgm:cxn modelId="{F9E712A9-DC14-4AAD-973D-971070BEC196}" srcId="{205C4483-780E-4045-A4A8-BEAE8DF80230}" destId="{5101C463-9AB7-4D2D-9E9E-67D9B0F99433}" srcOrd="1" destOrd="0" parTransId="{46EEC9AA-C327-4E5A-9B38-363E5D9A5CBB}" sibTransId="{2D3DD034-D30B-4F76-831A-0EC8BD156D5A}"/>
    <dgm:cxn modelId="{BA667376-7810-47CE-8252-A19E35723222}" srcId="{5101C463-9AB7-4D2D-9E9E-67D9B0F99433}" destId="{C934918C-B0E6-4785-9959-5ABA3A53C885}" srcOrd="0" destOrd="0" parTransId="{347A367D-A8C5-48FB-B641-9A37B7BBE8FD}" sibTransId="{492E4B75-6366-4B6A-B0F9-397484DF9082}"/>
    <dgm:cxn modelId="{C72F3513-6E0E-42DB-B60F-B450351EDC15}" type="presOf" srcId="{60129716-FC8C-4ABE-B545-D5536042C10B}" destId="{A57117B9-06A7-4C1E-AD99-8EB793AC87D7}" srcOrd="0" destOrd="0" presId="urn:microsoft.com/office/officeart/2005/8/layout/StepDownProcess"/>
    <dgm:cxn modelId="{0D416898-386B-4C0C-A037-BEF94B7C1716}" type="presOf" srcId="{1571B072-140A-4A7E-A22F-3DDE918C3EC2}" destId="{82A77DF1-3B05-4F86-B1A4-4B71CDD4E71C}" srcOrd="0" destOrd="1" presId="urn:microsoft.com/office/officeart/2005/8/layout/StepDownProcess"/>
    <dgm:cxn modelId="{E4CB49E4-2B8C-4E96-9527-49C7B4EE3019}" srcId="{5101C463-9AB7-4D2D-9E9E-67D9B0F99433}" destId="{B00BFA9B-DCCB-42BB-9F1E-B6232A9F87A2}" srcOrd="3" destOrd="0" parTransId="{F8990242-85D5-4EDE-8829-8C35934FA24A}" sibTransId="{9D0D03D0-2FC0-4470-9767-EABB482FF381}"/>
    <dgm:cxn modelId="{A626DE86-3C51-47DF-AB82-9C7457A22579}" type="presOf" srcId="{175CF8BF-B691-41FA-94AC-D7491DC0B316}" destId="{7FFE3433-E618-4641-8348-C46C477B0F7B}" srcOrd="0" destOrd="2" presId="urn:microsoft.com/office/officeart/2005/8/layout/StepDownProcess"/>
    <dgm:cxn modelId="{321798A0-F365-46DF-8B42-6B56259D535C}" srcId="{5101C463-9AB7-4D2D-9E9E-67D9B0F99433}" destId="{175CF8BF-B691-41FA-94AC-D7491DC0B316}" srcOrd="2" destOrd="0" parTransId="{EE80063E-28CF-4DF0-B65A-EBE4B521A18E}" sibTransId="{CFEC92EE-D34B-4E83-9E6B-2BF506327B56}"/>
    <dgm:cxn modelId="{A5781E75-8B68-48EB-AE82-D06EE9AB88F8}" type="presOf" srcId="{9C7245B7-BDDE-4630-9DB6-BAFF5B833834}" destId="{7FFE3433-E618-4641-8348-C46C477B0F7B}" srcOrd="0" destOrd="1" presId="urn:microsoft.com/office/officeart/2005/8/layout/StepDownProcess"/>
    <dgm:cxn modelId="{15E148B3-7295-4CE2-985E-1741F3AA095F}" type="presOf" srcId="{205C4483-780E-4045-A4A8-BEAE8DF80230}" destId="{69D24472-3D8E-4155-977D-FC254E5A2D6A}" srcOrd="0" destOrd="0" presId="urn:microsoft.com/office/officeart/2005/8/layout/StepDownProcess"/>
    <dgm:cxn modelId="{CB1607A7-14E6-452C-8883-4116D3D6A285}" type="presOf" srcId="{B00BFA9B-DCCB-42BB-9F1E-B6232A9F87A2}" destId="{7FFE3433-E618-4641-8348-C46C477B0F7B}" srcOrd="0" destOrd="3" presId="urn:microsoft.com/office/officeart/2005/8/layout/StepDownProcess"/>
    <dgm:cxn modelId="{E37AA96F-5872-4A3F-916C-D74C1E441D83}" srcId="{205C4483-780E-4045-A4A8-BEAE8DF80230}" destId="{60129716-FC8C-4ABE-B545-D5536042C10B}" srcOrd="0" destOrd="0" parTransId="{32861E4F-CC73-44A9-B8DA-3C3F4D18F339}" sibTransId="{71EBA99C-14E6-45F2-B092-20C08937D4FC}"/>
    <dgm:cxn modelId="{18C0BADD-36DE-4B41-8DCF-549FE131F545}" srcId="{60129716-FC8C-4ABE-B545-D5536042C10B}" destId="{1571B072-140A-4A7E-A22F-3DDE918C3EC2}" srcOrd="1" destOrd="0" parTransId="{D2EAF91B-3CF6-4034-9042-A25D5EF49F0F}" sibTransId="{75E555FB-7C4F-4572-A69F-330C13D5FD2F}"/>
    <dgm:cxn modelId="{BEC80048-6CD2-45C9-B10B-CAC0B8AEB10A}" srcId="{5101C463-9AB7-4D2D-9E9E-67D9B0F99433}" destId="{9C7245B7-BDDE-4630-9DB6-BAFF5B833834}" srcOrd="1" destOrd="0" parTransId="{DDBE1062-3026-4299-B982-4467D50969BD}" sibTransId="{83D626E8-2BDE-4805-AF2C-79B613A76177}"/>
    <dgm:cxn modelId="{77C289F7-81D6-4D2B-84C2-73BFA132998C}" type="presParOf" srcId="{69D24472-3D8E-4155-977D-FC254E5A2D6A}" destId="{6A52EEAF-D3BE-4EF3-8309-ADD8194E74C9}" srcOrd="0" destOrd="0" presId="urn:microsoft.com/office/officeart/2005/8/layout/StepDownProcess"/>
    <dgm:cxn modelId="{F6EAA748-CD1B-4957-8AEC-DD7F3889BBB9}" type="presParOf" srcId="{6A52EEAF-D3BE-4EF3-8309-ADD8194E74C9}" destId="{92CCEC30-60E3-4062-873F-4B4F6F32290F}" srcOrd="0" destOrd="0" presId="urn:microsoft.com/office/officeart/2005/8/layout/StepDownProcess"/>
    <dgm:cxn modelId="{C28FB520-6874-4A64-A455-5313BD237D59}" type="presParOf" srcId="{6A52EEAF-D3BE-4EF3-8309-ADD8194E74C9}" destId="{A57117B9-06A7-4C1E-AD99-8EB793AC87D7}" srcOrd="1" destOrd="0" presId="urn:microsoft.com/office/officeart/2005/8/layout/StepDownProcess"/>
    <dgm:cxn modelId="{E97B127C-7A19-4519-B04A-E161A4B74B9C}" type="presParOf" srcId="{6A52EEAF-D3BE-4EF3-8309-ADD8194E74C9}" destId="{82A77DF1-3B05-4F86-B1A4-4B71CDD4E71C}" srcOrd="2" destOrd="0" presId="urn:microsoft.com/office/officeart/2005/8/layout/StepDownProcess"/>
    <dgm:cxn modelId="{7BB26492-C515-459C-9216-CDE6A59E27BB}" type="presParOf" srcId="{69D24472-3D8E-4155-977D-FC254E5A2D6A}" destId="{9C66E16A-5DF9-45F1-B22C-6300ABD750E6}" srcOrd="1" destOrd="0" presId="urn:microsoft.com/office/officeart/2005/8/layout/StepDownProcess"/>
    <dgm:cxn modelId="{95668678-1CEC-425E-A102-8AC1D6FED408}" type="presParOf" srcId="{69D24472-3D8E-4155-977D-FC254E5A2D6A}" destId="{E74F6B52-CA20-472A-AE11-C97D20DAF576}" srcOrd="2" destOrd="0" presId="urn:microsoft.com/office/officeart/2005/8/layout/StepDownProcess"/>
    <dgm:cxn modelId="{CCB54A8A-B424-482C-A06F-5874648BE031}" type="presParOf" srcId="{E74F6B52-CA20-472A-AE11-C97D20DAF576}" destId="{AE159800-9BE3-475F-8487-9A0DE967AA28}" srcOrd="0" destOrd="0" presId="urn:microsoft.com/office/officeart/2005/8/layout/StepDownProcess"/>
    <dgm:cxn modelId="{A233E2D9-C3DB-4577-AC17-E6097224FDCF}" type="presParOf" srcId="{E74F6B52-CA20-472A-AE11-C97D20DAF576}" destId="{7FFE3433-E618-4641-8348-C46C477B0F7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245304-D0BD-4BE5-81F4-EAB30942351F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8A3D9DC-2C31-403F-9A8E-ACB33917C229}">
      <dgm:prSet phldrT="[텍스트]"/>
      <dgm:spPr/>
      <dgm:t>
        <a:bodyPr/>
        <a:lstStyle/>
        <a:p>
          <a:pPr latinLnBrk="1"/>
          <a:r>
            <a:rPr lang="en-US" altLang="ko-KR" dirty="0" smtClean="0"/>
            <a:t>5</a:t>
          </a:r>
          <a:r>
            <a:rPr lang="ko-KR" altLang="en-US" dirty="0" smtClean="0"/>
            <a:t>문</a:t>
          </a:r>
          <a:endParaRPr lang="ko-KR" altLang="en-US" dirty="0"/>
        </a:p>
      </dgm:t>
    </dgm:pt>
    <dgm:pt modelId="{9E12E906-FFA9-4475-8988-5426FB8F8A3C}" type="parTrans" cxnId="{5B71D2C1-06E5-43BA-98B3-AE005C38244D}">
      <dgm:prSet/>
      <dgm:spPr/>
      <dgm:t>
        <a:bodyPr/>
        <a:lstStyle/>
        <a:p>
          <a:pPr latinLnBrk="1"/>
          <a:endParaRPr lang="ko-KR" altLang="en-US"/>
        </a:p>
      </dgm:t>
    </dgm:pt>
    <dgm:pt modelId="{01B02A8A-11B1-4DDD-9BB1-F96522C3390D}" type="sibTrans" cxnId="{5B71D2C1-06E5-43BA-98B3-AE005C38244D}">
      <dgm:prSet/>
      <dgm:spPr/>
      <dgm:t>
        <a:bodyPr/>
        <a:lstStyle/>
        <a:p>
          <a:pPr latinLnBrk="1"/>
          <a:endParaRPr lang="ko-KR" altLang="en-US"/>
        </a:p>
      </dgm:t>
    </dgm:pt>
    <dgm:pt modelId="{1B8A6196-3D76-4CE5-83E2-617E592A3B53}">
      <dgm:prSet phldrT="[텍스트]"/>
      <dgm:spPr/>
      <dgm:t>
        <a:bodyPr/>
        <a:lstStyle/>
        <a:p>
          <a:pPr latinLnBrk="1"/>
          <a:r>
            <a:rPr lang="ko-KR" altLang="en-US" dirty="0" smtClean="0"/>
            <a:t>나에게는</a:t>
          </a:r>
          <a:endParaRPr lang="ko-KR" altLang="en-US" dirty="0"/>
        </a:p>
      </dgm:t>
    </dgm:pt>
    <dgm:pt modelId="{99C18AE7-92E2-42C3-8148-7EB43DF3BDF0}" type="parTrans" cxnId="{C3D85705-2DFC-4BB0-BA6A-85B4CDC8DF8C}">
      <dgm:prSet/>
      <dgm:spPr/>
      <dgm:t>
        <a:bodyPr/>
        <a:lstStyle/>
        <a:p>
          <a:pPr latinLnBrk="1"/>
          <a:endParaRPr lang="ko-KR" altLang="en-US"/>
        </a:p>
      </dgm:t>
    </dgm:pt>
    <dgm:pt modelId="{97EA5F56-2F67-4D00-9EFE-9F142A81A362}" type="sibTrans" cxnId="{C3D85705-2DFC-4BB0-BA6A-85B4CDC8DF8C}">
      <dgm:prSet/>
      <dgm:spPr/>
      <dgm:t>
        <a:bodyPr/>
        <a:lstStyle/>
        <a:p>
          <a:pPr latinLnBrk="1"/>
          <a:endParaRPr lang="ko-KR" altLang="en-US"/>
        </a:p>
      </dgm:t>
    </dgm:pt>
    <dgm:pt modelId="{BC9EAAB2-13A8-450F-A819-A8CE704FDF00}">
      <dgm:prSet phldrT="[텍스트]"/>
      <dgm:spPr/>
      <dgm:t>
        <a:bodyPr/>
        <a:lstStyle/>
        <a:p>
          <a:pPr latinLnBrk="1"/>
          <a:r>
            <a:rPr lang="ko-KR" altLang="en-US" dirty="0" smtClean="0"/>
            <a:t>본성적으로</a:t>
          </a:r>
          <a:endParaRPr lang="ko-KR" altLang="en-US" dirty="0"/>
        </a:p>
      </dgm:t>
    </dgm:pt>
    <dgm:pt modelId="{1CE63923-1947-4223-861A-1953C27D2CFD}" type="parTrans" cxnId="{769DD5BD-12E9-4BD0-A759-1C6FB817DFF4}">
      <dgm:prSet/>
      <dgm:spPr/>
      <dgm:t>
        <a:bodyPr/>
        <a:lstStyle/>
        <a:p>
          <a:pPr latinLnBrk="1"/>
          <a:endParaRPr lang="ko-KR" altLang="en-US"/>
        </a:p>
      </dgm:t>
    </dgm:pt>
    <dgm:pt modelId="{E44BA13E-F107-4FF8-9596-E0269172BD7E}" type="sibTrans" cxnId="{769DD5BD-12E9-4BD0-A759-1C6FB817DFF4}">
      <dgm:prSet/>
      <dgm:spPr/>
      <dgm:t>
        <a:bodyPr/>
        <a:lstStyle/>
        <a:p>
          <a:pPr latinLnBrk="1"/>
          <a:endParaRPr lang="ko-KR" altLang="en-US"/>
        </a:p>
      </dgm:t>
    </dgm:pt>
    <dgm:pt modelId="{C6BFB3D6-3ADD-4BD8-9601-B6B947AFE25F}">
      <dgm:prSet phldrT="[텍스트]"/>
      <dgm:spPr/>
      <dgm:t>
        <a:bodyPr/>
        <a:lstStyle/>
        <a:p>
          <a:pPr latinLnBrk="1"/>
          <a:r>
            <a:rPr lang="en-US" altLang="ko-KR" dirty="0" smtClean="0"/>
            <a:t>7</a:t>
          </a:r>
          <a:r>
            <a:rPr lang="ko-KR" altLang="en-US" dirty="0" smtClean="0"/>
            <a:t>문</a:t>
          </a:r>
          <a:r>
            <a:rPr lang="en-US" altLang="ko-KR" dirty="0" smtClean="0"/>
            <a:t>: </a:t>
          </a:r>
          <a:r>
            <a:rPr lang="ko-KR" altLang="en-US" dirty="0" smtClean="0"/>
            <a:t>타락한 본성</a:t>
          </a:r>
          <a:endParaRPr lang="ko-KR" altLang="en-US" dirty="0"/>
        </a:p>
      </dgm:t>
    </dgm:pt>
    <dgm:pt modelId="{0BA08523-8BF9-4CED-AD63-753A3A2DC533}" type="parTrans" cxnId="{6FDE5C42-F119-49D0-B1E1-CEC832F631A0}">
      <dgm:prSet/>
      <dgm:spPr/>
      <dgm:t>
        <a:bodyPr/>
        <a:lstStyle/>
        <a:p>
          <a:pPr latinLnBrk="1"/>
          <a:endParaRPr lang="ko-KR" altLang="en-US"/>
        </a:p>
      </dgm:t>
    </dgm:pt>
    <dgm:pt modelId="{5ACA4F3D-FBDD-4A20-B8F0-D23E093CC98E}" type="sibTrans" cxnId="{6FDE5C42-F119-49D0-B1E1-CEC832F631A0}">
      <dgm:prSet/>
      <dgm:spPr/>
      <dgm:t>
        <a:bodyPr/>
        <a:lstStyle/>
        <a:p>
          <a:pPr latinLnBrk="1"/>
          <a:endParaRPr lang="ko-KR" altLang="en-US"/>
        </a:p>
      </dgm:t>
    </dgm:pt>
    <dgm:pt modelId="{FE72FA7A-A147-407C-BF7F-FCE3A4A5981D}">
      <dgm:prSet phldrT="[텍스트]"/>
      <dgm:spPr/>
      <dgm:t>
        <a:bodyPr/>
        <a:lstStyle/>
        <a:p>
          <a:pPr latinLnBrk="1"/>
          <a:r>
            <a:rPr lang="ko-KR" altLang="en-US" dirty="0" smtClean="0"/>
            <a:t>아담과 하와의 타락과 불순종</a:t>
          </a:r>
          <a:endParaRPr lang="ko-KR" altLang="en-US" dirty="0"/>
        </a:p>
      </dgm:t>
    </dgm:pt>
    <dgm:pt modelId="{07D6323F-649B-42F9-8AFB-88C926EC9A6B}" type="parTrans" cxnId="{25D42495-2D8B-49BA-BED9-0546E947AD9C}">
      <dgm:prSet/>
      <dgm:spPr/>
      <dgm:t>
        <a:bodyPr/>
        <a:lstStyle/>
        <a:p>
          <a:pPr latinLnBrk="1"/>
          <a:endParaRPr lang="ko-KR" altLang="en-US"/>
        </a:p>
      </dgm:t>
    </dgm:pt>
    <dgm:pt modelId="{505B5EB4-6865-44AF-8733-6846F21535B1}" type="sibTrans" cxnId="{25D42495-2D8B-49BA-BED9-0546E947AD9C}">
      <dgm:prSet/>
      <dgm:spPr/>
      <dgm:t>
        <a:bodyPr/>
        <a:lstStyle/>
        <a:p>
          <a:pPr latinLnBrk="1"/>
          <a:endParaRPr lang="ko-KR" altLang="en-US"/>
        </a:p>
      </dgm:t>
    </dgm:pt>
    <dgm:pt modelId="{94B3F1DB-936A-4350-A44C-4604B0BB94C8}">
      <dgm:prSet phldrT="[텍스트]"/>
      <dgm:spPr/>
      <dgm:t>
        <a:bodyPr/>
        <a:lstStyle/>
        <a:p>
          <a:pPr latinLnBrk="1"/>
          <a:r>
            <a:rPr lang="ko-KR" altLang="en-US" dirty="0" smtClean="0"/>
            <a:t>모두 죄악 중에 잉태</a:t>
          </a:r>
          <a:endParaRPr lang="ko-KR" altLang="en-US" dirty="0"/>
        </a:p>
      </dgm:t>
    </dgm:pt>
    <dgm:pt modelId="{48B74DF9-EC29-49D7-8F11-525FC272241A}" type="parTrans" cxnId="{3B256CF8-CDA7-42CB-9938-9BF76CFB10CF}">
      <dgm:prSet/>
      <dgm:spPr/>
      <dgm:t>
        <a:bodyPr/>
        <a:lstStyle/>
        <a:p>
          <a:pPr latinLnBrk="1"/>
          <a:endParaRPr lang="ko-KR" altLang="en-US"/>
        </a:p>
      </dgm:t>
    </dgm:pt>
    <dgm:pt modelId="{4AE317CA-B823-4CBB-B412-EEFA8D2DB595}" type="sibTrans" cxnId="{3B256CF8-CDA7-42CB-9938-9BF76CFB10CF}">
      <dgm:prSet/>
      <dgm:spPr/>
      <dgm:t>
        <a:bodyPr/>
        <a:lstStyle/>
        <a:p>
          <a:pPr latinLnBrk="1"/>
          <a:endParaRPr lang="ko-KR" altLang="en-US"/>
        </a:p>
      </dgm:t>
    </dgm:pt>
    <dgm:pt modelId="{05A69A95-3F0C-4B9F-84FC-79D4664D2E88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하나님과 이웃을 미워하는 성향</a:t>
          </a:r>
          <a:endParaRPr lang="ko-KR" altLang="en-US" dirty="0"/>
        </a:p>
      </dgm:t>
    </dgm:pt>
    <dgm:pt modelId="{281A3357-8E68-4BCF-8C69-232FDCC15BA0}" type="sibTrans" cxnId="{4D96F8F7-9228-4312-9ED9-EBA3A84C23C0}">
      <dgm:prSet/>
      <dgm:spPr/>
      <dgm:t>
        <a:bodyPr/>
        <a:lstStyle/>
        <a:p>
          <a:pPr latinLnBrk="1"/>
          <a:endParaRPr lang="ko-KR" altLang="en-US"/>
        </a:p>
      </dgm:t>
    </dgm:pt>
    <dgm:pt modelId="{20FB674C-6C50-4332-B249-0079C6404CCA}" type="parTrans" cxnId="{4D96F8F7-9228-4312-9ED9-EBA3A84C23C0}">
      <dgm:prSet/>
      <dgm:spPr/>
      <dgm:t>
        <a:bodyPr/>
        <a:lstStyle/>
        <a:p>
          <a:pPr latinLnBrk="1"/>
          <a:endParaRPr lang="ko-KR" altLang="en-US"/>
        </a:p>
      </dgm:t>
    </dgm:pt>
    <dgm:pt modelId="{02D6AC7C-CF9F-4035-BA4E-591ECB853A7C}" type="pres">
      <dgm:prSet presAssocID="{FC245304-D0BD-4BE5-81F4-EAB30942351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60AA52A-A871-4F8E-9617-4C0EC75FB4B5}" type="pres">
      <dgm:prSet presAssocID="{B8A3D9DC-2C31-403F-9A8E-ACB33917C229}" presName="root" presStyleCnt="0">
        <dgm:presLayoutVars>
          <dgm:chMax/>
          <dgm:chPref/>
        </dgm:presLayoutVars>
      </dgm:prSet>
      <dgm:spPr/>
    </dgm:pt>
    <dgm:pt modelId="{F2BB7905-0BED-432D-8B98-220280200573}" type="pres">
      <dgm:prSet presAssocID="{B8A3D9DC-2C31-403F-9A8E-ACB33917C229}" presName="rootComposite" presStyleCnt="0">
        <dgm:presLayoutVars/>
      </dgm:prSet>
      <dgm:spPr/>
    </dgm:pt>
    <dgm:pt modelId="{62EF5FE5-DF2E-46F4-9691-443C94FA111D}" type="pres">
      <dgm:prSet presAssocID="{B8A3D9DC-2C31-403F-9A8E-ACB33917C229}" presName="ParentAccent" presStyleLbl="alignNode1" presStyleIdx="0" presStyleCnt="2"/>
      <dgm:spPr/>
    </dgm:pt>
    <dgm:pt modelId="{E849CFD4-7BF5-45AC-8672-1439CCA3E754}" type="pres">
      <dgm:prSet presAssocID="{B8A3D9DC-2C31-403F-9A8E-ACB33917C229}" presName="ParentSmallAccent" presStyleLbl="fgAcc1" presStyleIdx="0" presStyleCnt="2"/>
      <dgm:spPr/>
    </dgm:pt>
    <dgm:pt modelId="{6416C275-A84F-4122-BD7C-5DA6F46C01D7}" type="pres">
      <dgm:prSet presAssocID="{B8A3D9DC-2C31-403F-9A8E-ACB33917C229}" presName="Parent" presStyleLbl="revTx" presStyleIdx="0" presStyleCnt="7">
        <dgm:presLayoutVars>
          <dgm:chMax/>
          <dgm:chPref val="4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C5EED6B-80A9-4546-8BF4-9AABF92864FD}" type="pres">
      <dgm:prSet presAssocID="{B8A3D9DC-2C31-403F-9A8E-ACB33917C229}" presName="childShape" presStyleCnt="0">
        <dgm:presLayoutVars>
          <dgm:chMax val="0"/>
          <dgm:chPref val="0"/>
        </dgm:presLayoutVars>
      </dgm:prSet>
      <dgm:spPr/>
    </dgm:pt>
    <dgm:pt modelId="{84E7FAA1-9505-4913-8E69-0FF8167B7959}" type="pres">
      <dgm:prSet presAssocID="{1B8A6196-3D76-4CE5-83E2-617E592A3B53}" presName="childComposite" presStyleCnt="0">
        <dgm:presLayoutVars>
          <dgm:chMax val="0"/>
          <dgm:chPref val="0"/>
        </dgm:presLayoutVars>
      </dgm:prSet>
      <dgm:spPr/>
    </dgm:pt>
    <dgm:pt modelId="{046BE2E5-2662-4C8F-BE28-9FC66668E6CA}" type="pres">
      <dgm:prSet presAssocID="{1B8A6196-3D76-4CE5-83E2-617E592A3B53}" presName="ChildAccent" presStyleLbl="solidFgAcc1" presStyleIdx="0" presStyleCnt="5"/>
      <dgm:spPr/>
    </dgm:pt>
    <dgm:pt modelId="{C5F98959-826B-4C82-AF50-4E67652A2825}" type="pres">
      <dgm:prSet presAssocID="{1B8A6196-3D76-4CE5-83E2-617E592A3B53}" presName="Child" presStyleLbl="revTx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8D6614C-A49E-4A92-83B8-63A7779E9790}" type="pres">
      <dgm:prSet presAssocID="{BC9EAAB2-13A8-450F-A819-A8CE704FDF00}" presName="childComposite" presStyleCnt="0">
        <dgm:presLayoutVars>
          <dgm:chMax val="0"/>
          <dgm:chPref val="0"/>
        </dgm:presLayoutVars>
      </dgm:prSet>
      <dgm:spPr/>
    </dgm:pt>
    <dgm:pt modelId="{198BF2EE-D044-4DF7-9C55-D48A0A2328EC}" type="pres">
      <dgm:prSet presAssocID="{BC9EAAB2-13A8-450F-A819-A8CE704FDF00}" presName="ChildAccent" presStyleLbl="solidFgAcc1" presStyleIdx="1" presStyleCnt="5"/>
      <dgm:spPr/>
    </dgm:pt>
    <dgm:pt modelId="{45C215F8-F743-47DE-BBC6-51FEBB5366DD}" type="pres">
      <dgm:prSet presAssocID="{BC9EAAB2-13A8-450F-A819-A8CE704FDF00}" presName="Child" presStyleLbl="revTx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729874-C08C-433D-91FD-A47CB1AD6294}" type="pres">
      <dgm:prSet presAssocID="{05A69A95-3F0C-4B9F-84FC-79D4664D2E88}" presName="childComposite" presStyleCnt="0">
        <dgm:presLayoutVars>
          <dgm:chMax val="0"/>
          <dgm:chPref val="0"/>
        </dgm:presLayoutVars>
      </dgm:prSet>
      <dgm:spPr/>
    </dgm:pt>
    <dgm:pt modelId="{3A19A94F-8A1C-420B-9CB5-BBCFFE9856BF}" type="pres">
      <dgm:prSet presAssocID="{05A69A95-3F0C-4B9F-84FC-79D4664D2E88}" presName="ChildAccent" presStyleLbl="solidFgAcc1" presStyleIdx="2" presStyleCnt="5"/>
      <dgm:spPr/>
    </dgm:pt>
    <dgm:pt modelId="{E115218C-D336-4E9A-A946-6581EFEC580D}" type="pres">
      <dgm:prSet presAssocID="{05A69A95-3F0C-4B9F-84FC-79D4664D2E88}" presName="Child" presStyleLbl="revTx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B629A2-66A7-45E6-853C-43722BE1F434}" type="pres">
      <dgm:prSet presAssocID="{C6BFB3D6-3ADD-4BD8-9601-B6B947AFE25F}" presName="root" presStyleCnt="0">
        <dgm:presLayoutVars>
          <dgm:chMax/>
          <dgm:chPref/>
        </dgm:presLayoutVars>
      </dgm:prSet>
      <dgm:spPr/>
    </dgm:pt>
    <dgm:pt modelId="{518B6078-8FDD-4665-8D70-7E11EE89FF57}" type="pres">
      <dgm:prSet presAssocID="{C6BFB3D6-3ADD-4BD8-9601-B6B947AFE25F}" presName="rootComposite" presStyleCnt="0">
        <dgm:presLayoutVars/>
      </dgm:prSet>
      <dgm:spPr/>
    </dgm:pt>
    <dgm:pt modelId="{79C360AC-F866-4185-A0FF-4C0B3D16A8AB}" type="pres">
      <dgm:prSet presAssocID="{C6BFB3D6-3ADD-4BD8-9601-B6B947AFE25F}" presName="ParentAccent" presStyleLbl="alignNode1" presStyleIdx="1" presStyleCnt="2"/>
      <dgm:spPr/>
    </dgm:pt>
    <dgm:pt modelId="{AFBB7B06-B819-4E42-A217-A636AAD4315C}" type="pres">
      <dgm:prSet presAssocID="{C6BFB3D6-3ADD-4BD8-9601-B6B947AFE25F}" presName="ParentSmallAccent" presStyleLbl="fgAcc1" presStyleIdx="1" presStyleCnt="2"/>
      <dgm:spPr/>
    </dgm:pt>
    <dgm:pt modelId="{C425FB89-4A1B-44AA-B7B4-A7CA823D9942}" type="pres">
      <dgm:prSet presAssocID="{C6BFB3D6-3ADD-4BD8-9601-B6B947AFE25F}" presName="Parent" presStyleLbl="revTx" presStyleIdx="4" presStyleCnt="7">
        <dgm:presLayoutVars>
          <dgm:chMax/>
          <dgm:chPref val="4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EAEEB1B-E478-4AFF-BE52-BD0209CFCD8F}" type="pres">
      <dgm:prSet presAssocID="{C6BFB3D6-3ADD-4BD8-9601-B6B947AFE25F}" presName="childShape" presStyleCnt="0">
        <dgm:presLayoutVars>
          <dgm:chMax val="0"/>
          <dgm:chPref val="0"/>
        </dgm:presLayoutVars>
      </dgm:prSet>
      <dgm:spPr/>
    </dgm:pt>
    <dgm:pt modelId="{129E8AD6-8927-4424-AEE5-7C67CFE267A4}" type="pres">
      <dgm:prSet presAssocID="{FE72FA7A-A147-407C-BF7F-FCE3A4A5981D}" presName="childComposite" presStyleCnt="0">
        <dgm:presLayoutVars>
          <dgm:chMax val="0"/>
          <dgm:chPref val="0"/>
        </dgm:presLayoutVars>
      </dgm:prSet>
      <dgm:spPr/>
    </dgm:pt>
    <dgm:pt modelId="{00C0FD19-3CE7-48DB-B261-CFD3DBB2E924}" type="pres">
      <dgm:prSet presAssocID="{FE72FA7A-A147-407C-BF7F-FCE3A4A5981D}" presName="ChildAccent" presStyleLbl="solidFgAcc1" presStyleIdx="3" presStyleCnt="5"/>
      <dgm:spPr/>
    </dgm:pt>
    <dgm:pt modelId="{4D46F05F-6585-41BD-A88D-778D6BFB73BE}" type="pres">
      <dgm:prSet presAssocID="{FE72FA7A-A147-407C-BF7F-FCE3A4A5981D}" presName="Child" presStyleLbl="revTx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75018B5-3D2E-484B-99FA-7CC08536440A}" type="pres">
      <dgm:prSet presAssocID="{94B3F1DB-936A-4350-A44C-4604B0BB94C8}" presName="childComposite" presStyleCnt="0">
        <dgm:presLayoutVars>
          <dgm:chMax val="0"/>
          <dgm:chPref val="0"/>
        </dgm:presLayoutVars>
      </dgm:prSet>
      <dgm:spPr/>
    </dgm:pt>
    <dgm:pt modelId="{5ECA1F2C-4020-4611-A4CA-271C7CF9333E}" type="pres">
      <dgm:prSet presAssocID="{94B3F1DB-936A-4350-A44C-4604B0BB94C8}" presName="ChildAccent" presStyleLbl="solidFgAcc1" presStyleIdx="4" presStyleCnt="5"/>
      <dgm:spPr/>
    </dgm:pt>
    <dgm:pt modelId="{52AAB42A-D8D0-4E4A-91DF-0117D4CD435E}" type="pres">
      <dgm:prSet presAssocID="{94B3F1DB-936A-4350-A44C-4604B0BB94C8}" presName="Child" presStyleLbl="revTx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B71D2C1-06E5-43BA-98B3-AE005C38244D}" srcId="{FC245304-D0BD-4BE5-81F4-EAB30942351F}" destId="{B8A3D9DC-2C31-403F-9A8E-ACB33917C229}" srcOrd="0" destOrd="0" parTransId="{9E12E906-FFA9-4475-8988-5426FB8F8A3C}" sibTransId="{01B02A8A-11B1-4DDD-9BB1-F96522C3390D}"/>
    <dgm:cxn modelId="{D8F093F4-433E-43FF-8DC7-400FD6AE382E}" type="presOf" srcId="{B8A3D9DC-2C31-403F-9A8E-ACB33917C229}" destId="{6416C275-A84F-4122-BD7C-5DA6F46C01D7}" srcOrd="0" destOrd="0" presId="urn:microsoft.com/office/officeart/2008/layout/SquareAccentList"/>
    <dgm:cxn modelId="{45266617-A828-4606-9292-95E88E677D3D}" type="presOf" srcId="{FE72FA7A-A147-407C-BF7F-FCE3A4A5981D}" destId="{4D46F05F-6585-41BD-A88D-778D6BFB73BE}" srcOrd="0" destOrd="0" presId="urn:microsoft.com/office/officeart/2008/layout/SquareAccentList"/>
    <dgm:cxn modelId="{25D42495-2D8B-49BA-BED9-0546E947AD9C}" srcId="{C6BFB3D6-3ADD-4BD8-9601-B6B947AFE25F}" destId="{FE72FA7A-A147-407C-BF7F-FCE3A4A5981D}" srcOrd="0" destOrd="0" parTransId="{07D6323F-649B-42F9-8AFB-88C926EC9A6B}" sibTransId="{505B5EB4-6865-44AF-8733-6846F21535B1}"/>
    <dgm:cxn modelId="{029BD897-2A24-445D-BA9F-4F0670D124F4}" type="presOf" srcId="{1B8A6196-3D76-4CE5-83E2-617E592A3B53}" destId="{C5F98959-826B-4C82-AF50-4E67652A2825}" srcOrd="0" destOrd="0" presId="urn:microsoft.com/office/officeart/2008/layout/SquareAccentList"/>
    <dgm:cxn modelId="{C3D85705-2DFC-4BB0-BA6A-85B4CDC8DF8C}" srcId="{B8A3D9DC-2C31-403F-9A8E-ACB33917C229}" destId="{1B8A6196-3D76-4CE5-83E2-617E592A3B53}" srcOrd="0" destOrd="0" parTransId="{99C18AE7-92E2-42C3-8148-7EB43DF3BDF0}" sibTransId="{97EA5F56-2F67-4D00-9EFE-9F142A81A362}"/>
    <dgm:cxn modelId="{3B23A6D7-E88A-470D-AB4A-214DA30EDACA}" type="presOf" srcId="{94B3F1DB-936A-4350-A44C-4604B0BB94C8}" destId="{52AAB42A-D8D0-4E4A-91DF-0117D4CD435E}" srcOrd="0" destOrd="0" presId="urn:microsoft.com/office/officeart/2008/layout/SquareAccentList"/>
    <dgm:cxn modelId="{B1FFAC83-A0E6-48CA-8645-866E617E1E6B}" type="presOf" srcId="{C6BFB3D6-3ADD-4BD8-9601-B6B947AFE25F}" destId="{C425FB89-4A1B-44AA-B7B4-A7CA823D9942}" srcOrd="0" destOrd="0" presId="urn:microsoft.com/office/officeart/2008/layout/SquareAccentList"/>
    <dgm:cxn modelId="{3B256CF8-CDA7-42CB-9938-9BF76CFB10CF}" srcId="{C6BFB3D6-3ADD-4BD8-9601-B6B947AFE25F}" destId="{94B3F1DB-936A-4350-A44C-4604B0BB94C8}" srcOrd="1" destOrd="0" parTransId="{48B74DF9-EC29-49D7-8F11-525FC272241A}" sibTransId="{4AE317CA-B823-4CBB-B412-EEFA8D2DB595}"/>
    <dgm:cxn modelId="{769DD5BD-12E9-4BD0-A759-1C6FB817DFF4}" srcId="{B8A3D9DC-2C31-403F-9A8E-ACB33917C229}" destId="{BC9EAAB2-13A8-450F-A819-A8CE704FDF00}" srcOrd="1" destOrd="0" parTransId="{1CE63923-1947-4223-861A-1953C27D2CFD}" sibTransId="{E44BA13E-F107-4FF8-9596-E0269172BD7E}"/>
    <dgm:cxn modelId="{1AFBEA51-4510-4737-BEA7-615DEF767044}" type="presOf" srcId="{BC9EAAB2-13A8-450F-A819-A8CE704FDF00}" destId="{45C215F8-F743-47DE-BBC6-51FEBB5366DD}" srcOrd="0" destOrd="0" presId="urn:microsoft.com/office/officeart/2008/layout/SquareAccentList"/>
    <dgm:cxn modelId="{6FDE5C42-F119-49D0-B1E1-CEC832F631A0}" srcId="{FC245304-D0BD-4BE5-81F4-EAB30942351F}" destId="{C6BFB3D6-3ADD-4BD8-9601-B6B947AFE25F}" srcOrd="1" destOrd="0" parTransId="{0BA08523-8BF9-4CED-AD63-753A3A2DC533}" sibTransId="{5ACA4F3D-FBDD-4A20-B8F0-D23E093CC98E}"/>
    <dgm:cxn modelId="{4D96F8F7-9228-4312-9ED9-EBA3A84C23C0}" srcId="{B8A3D9DC-2C31-403F-9A8E-ACB33917C229}" destId="{05A69A95-3F0C-4B9F-84FC-79D4664D2E88}" srcOrd="2" destOrd="0" parTransId="{20FB674C-6C50-4332-B249-0079C6404CCA}" sibTransId="{281A3357-8E68-4BCF-8C69-232FDCC15BA0}"/>
    <dgm:cxn modelId="{A46A59B7-4263-4F1D-BF43-455BD9CE0F9D}" type="presOf" srcId="{FC245304-D0BD-4BE5-81F4-EAB30942351F}" destId="{02D6AC7C-CF9F-4035-BA4E-591ECB853A7C}" srcOrd="0" destOrd="0" presId="urn:microsoft.com/office/officeart/2008/layout/SquareAccentList"/>
    <dgm:cxn modelId="{318FDBA0-654E-45AB-ABE3-422BDC429DCF}" type="presOf" srcId="{05A69A95-3F0C-4B9F-84FC-79D4664D2E88}" destId="{E115218C-D336-4E9A-A946-6581EFEC580D}" srcOrd="0" destOrd="0" presId="urn:microsoft.com/office/officeart/2008/layout/SquareAccentList"/>
    <dgm:cxn modelId="{6D6FC081-6188-48CE-8F2E-5313F309E318}" type="presParOf" srcId="{02D6AC7C-CF9F-4035-BA4E-591ECB853A7C}" destId="{260AA52A-A871-4F8E-9617-4C0EC75FB4B5}" srcOrd="0" destOrd="0" presId="urn:microsoft.com/office/officeart/2008/layout/SquareAccentList"/>
    <dgm:cxn modelId="{FBF79E35-2374-4DF4-85ED-8DAD211DC25C}" type="presParOf" srcId="{260AA52A-A871-4F8E-9617-4C0EC75FB4B5}" destId="{F2BB7905-0BED-432D-8B98-220280200573}" srcOrd="0" destOrd="0" presId="urn:microsoft.com/office/officeart/2008/layout/SquareAccentList"/>
    <dgm:cxn modelId="{507F5C54-F5EC-4FD5-8522-767BA34DD504}" type="presParOf" srcId="{F2BB7905-0BED-432D-8B98-220280200573}" destId="{62EF5FE5-DF2E-46F4-9691-443C94FA111D}" srcOrd="0" destOrd="0" presId="urn:microsoft.com/office/officeart/2008/layout/SquareAccentList"/>
    <dgm:cxn modelId="{BFE708FE-68E7-455D-B730-B79912F23976}" type="presParOf" srcId="{F2BB7905-0BED-432D-8B98-220280200573}" destId="{E849CFD4-7BF5-45AC-8672-1439CCA3E754}" srcOrd="1" destOrd="0" presId="urn:microsoft.com/office/officeart/2008/layout/SquareAccentList"/>
    <dgm:cxn modelId="{F84558DF-329E-499F-9AE6-6AFE10EEE4B8}" type="presParOf" srcId="{F2BB7905-0BED-432D-8B98-220280200573}" destId="{6416C275-A84F-4122-BD7C-5DA6F46C01D7}" srcOrd="2" destOrd="0" presId="urn:microsoft.com/office/officeart/2008/layout/SquareAccentList"/>
    <dgm:cxn modelId="{81AA4529-A471-461A-AAE7-6BD04F9A33CB}" type="presParOf" srcId="{260AA52A-A871-4F8E-9617-4C0EC75FB4B5}" destId="{1C5EED6B-80A9-4546-8BF4-9AABF92864FD}" srcOrd="1" destOrd="0" presId="urn:microsoft.com/office/officeart/2008/layout/SquareAccentList"/>
    <dgm:cxn modelId="{FB037FFD-413F-4323-B6E4-52747629555E}" type="presParOf" srcId="{1C5EED6B-80A9-4546-8BF4-9AABF92864FD}" destId="{84E7FAA1-9505-4913-8E69-0FF8167B7959}" srcOrd="0" destOrd="0" presId="urn:microsoft.com/office/officeart/2008/layout/SquareAccentList"/>
    <dgm:cxn modelId="{0DB23279-FDC1-462B-A238-04D525DAC26B}" type="presParOf" srcId="{84E7FAA1-9505-4913-8E69-0FF8167B7959}" destId="{046BE2E5-2662-4C8F-BE28-9FC66668E6CA}" srcOrd="0" destOrd="0" presId="urn:microsoft.com/office/officeart/2008/layout/SquareAccentList"/>
    <dgm:cxn modelId="{400E1AF5-EBFD-4D5D-8B21-6CC94309A521}" type="presParOf" srcId="{84E7FAA1-9505-4913-8E69-0FF8167B7959}" destId="{C5F98959-826B-4C82-AF50-4E67652A2825}" srcOrd="1" destOrd="0" presId="urn:microsoft.com/office/officeart/2008/layout/SquareAccentList"/>
    <dgm:cxn modelId="{3ED6E03D-F32B-4CDF-B9D4-C58D72A397B2}" type="presParOf" srcId="{1C5EED6B-80A9-4546-8BF4-9AABF92864FD}" destId="{48D6614C-A49E-4A92-83B8-63A7779E9790}" srcOrd="1" destOrd="0" presId="urn:microsoft.com/office/officeart/2008/layout/SquareAccentList"/>
    <dgm:cxn modelId="{4321C389-4A37-4534-8339-CE6023577835}" type="presParOf" srcId="{48D6614C-A49E-4A92-83B8-63A7779E9790}" destId="{198BF2EE-D044-4DF7-9C55-D48A0A2328EC}" srcOrd="0" destOrd="0" presId="urn:microsoft.com/office/officeart/2008/layout/SquareAccentList"/>
    <dgm:cxn modelId="{AF7E5F3F-C2CD-4639-A9B2-83E77EF835D0}" type="presParOf" srcId="{48D6614C-A49E-4A92-83B8-63A7779E9790}" destId="{45C215F8-F743-47DE-BBC6-51FEBB5366DD}" srcOrd="1" destOrd="0" presId="urn:microsoft.com/office/officeart/2008/layout/SquareAccentList"/>
    <dgm:cxn modelId="{2A0633DC-F0E5-42A4-A0F6-E5A0E2AED5B7}" type="presParOf" srcId="{1C5EED6B-80A9-4546-8BF4-9AABF92864FD}" destId="{90729874-C08C-433D-91FD-A47CB1AD6294}" srcOrd="2" destOrd="0" presId="urn:microsoft.com/office/officeart/2008/layout/SquareAccentList"/>
    <dgm:cxn modelId="{329A2A08-D8D2-4CAF-AEB5-D617B95DB84C}" type="presParOf" srcId="{90729874-C08C-433D-91FD-A47CB1AD6294}" destId="{3A19A94F-8A1C-420B-9CB5-BBCFFE9856BF}" srcOrd="0" destOrd="0" presId="urn:microsoft.com/office/officeart/2008/layout/SquareAccentList"/>
    <dgm:cxn modelId="{543E12D2-7FD4-4E2F-B843-F15314E17BBC}" type="presParOf" srcId="{90729874-C08C-433D-91FD-A47CB1AD6294}" destId="{E115218C-D336-4E9A-A946-6581EFEC580D}" srcOrd="1" destOrd="0" presId="urn:microsoft.com/office/officeart/2008/layout/SquareAccentList"/>
    <dgm:cxn modelId="{64C2A262-D491-4D86-8221-6DEACCDB000C}" type="presParOf" srcId="{02D6AC7C-CF9F-4035-BA4E-591ECB853A7C}" destId="{76B629A2-66A7-45E6-853C-43722BE1F434}" srcOrd="1" destOrd="0" presId="urn:microsoft.com/office/officeart/2008/layout/SquareAccentList"/>
    <dgm:cxn modelId="{E89FCDB1-6779-4A0A-BB63-E58458A2D50F}" type="presParOf" srcId="{76B629A2-66A7-45E6-853C-43722BE1F434}" destId="{518B6078-8FDD-4665-8D70-7E11EE89FF57}" srcOrd="0" destOrd="0" presId="urn:microsoft.com/office/officeart/2008/layout/SquareAccentList"/>
    <dgm:cxn modelId="{7A831FDC-65B3-4A9E-A701-68075000443B}" type="presParOf" srcId="{518B6078-8FDD-4665-8D70-7E11EE89FF57}" destId="{79C360AC-F866-4185-A0FF-4C0B3D16A8AB}" srcOrd="0" destOrd="0" presId="urn:microsoft.com/office/officeart/2008/layout/SquareAccentList"/>
    <dgm:cxn modelId="{7F2FAABB-DF1A-4BCB-A751-1FBDA2B0D9CF}" type="presParOf" srcId="{518B6078-8FDD-4665-8D70-7E11EE89FF57}" destId="{AFBB7B06-B819-4E42-A217-A636AAD4315C}" srcOrd="1" destOrd="0" presId="urn:microsoft.com/office/officeart/2008/layout/SquareAccentList"/>
    <dgm:cxn modelId="{7C49D5F4-2697-48EC-B127-94F7CDCF80DE}" type="presParOf" srcId="{518B6078-8FDD-4665-8D70-7E11EE89FF57}" destId="{C425FB89-4A1B-44AA-B7B4-A7CA823D9942}" srcOrd="2" destOrd="0" presId="urn:microsoft.com/office/officeart/2008/layout/SquareAccentList"/>
    <dgm:cxn modelId="{58C12558-0D40-478F-AF62-26281E9B0564}" type="presParOf" srcId="{76B629A2-66A7-45E6-853C-43722BE1F434}" destId="{AEAEEB1B-E478-4AFF-BE52-BD0209CFCD8F}" srcOrd="1" destOrd="0" presId="urn:microsoft.com/office/officeart/2008/layout/SquareAccentList"/>
    <dgm:cxn modelId="{4AB212D9-8626-4F10-873B-045876F61A8D}" type="presParOf" srcId="{AEAEEB1B-E478-4AFF-BE52-BD0209CFCD8F}" destId="{129E8AD6-8927-4424-AEE5-7C67CFE267A4}" srcOrd="0" destOrd="0" presId="urn:microsoft.com/office/officeart/2008/layout/SquareAccentList"/>
    <dgm:cxn modelId="{6CB62BCD-B391-4CC9-96DF-9756CCC3C7F2}" type="presParOf" srcId="{129E8AD6-8927-4424-AEE5-7C67CFE267A4}" destId="{00C0FD19-3CE7-48DB-B261-CFD3DBB2E924}" srcOrd="0" destOrd="0" presId="urn:microsoft.com/office/officeart/2008/layout/SquareAccentList"/>
    <dgm:cxn modelId="{EE135243-DD67-4222-A158-9CDEA012DBBC}" type="presParOf" srcId="{129E8AD6-8927-4424-AEE5-7C67CFE267A4}" destId="{4D46F05F-6585-41BD-A88D-778D6BFB73BE}" srcOrd="1" destOrd="0" presId="urn:microsoft.com/office/officeart/2008/layout/SquareAccentList"/>
    <dgm:cxn modelId="{F997C2DC-8CB5-45E4-A956-7435C7A2742E}" type="presParOf" srcId="{AEAEEB1B-E478-4AFF-BE52-BD0209CFCD8F}" destId="{475018B5-3D2E-484B-99FA-7CC08536440A}" srcOrd="1" destOrd="0" presId="urn:microsoft.com/office/officeart/2008/layout/SquareAccentList"/>
    <dgm:cxn modelId="{A517BE81-C770-41F5-84B3-4C0742304C39}" type="presParOf" srcId="{475018B5-3D2E-484B-99FA-7CC08536440A}" destId="{5ECA1F2C-4020-4611-A4CA-271C7CF9333E}" srcOrd="0" destOrd="0" presId="urn:microsoft.com/office/officeart/2008/layout/SquareAccentList"/>
    <dgm:cxn modelId="{762E2B6A-E09F-492C-BAE5-DE60DC0760C3}" type="presParOf" srcId="{475018B5-3D2E-484B-99FA-7CC08536440A}" destId="{52AAB42A-D8D0-4E4A-91DF-0117D4CD435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030999-3BE8-4593-A5E0-53FA2CA2FC9C}">
      <dsp:nvSpPr>
        <dsp:cNvPr id="0" name=""/>
        <dsp:cNvSpPr/>
      </dsp:nvSpPr>
      <dsp:spPr>
        <a:xfrm>
          <a:off x="0" y="0"/>
          <a:ext cx="6035040" cy="854964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500" b="1" kern="1200" dirty="0" smtClean="0"/>
            <a:t>3</a:t>
          </a:r>
          <a:r>
            <a:rPr lang="ko-KR" altLang="en-US" sz="3500" b="1" kern="1200" dirty="0" smtClean="0"/>
            <a:t>문</a:t>
          </a:r>
          <a:r>
            <a:rPr lang="en-US" altLang="ko-KR" sz="3500" kern="1200" dirty="0" smtClean="0"/>
            <a:t>: </a:t>
          </a:r>
          <a:r>
            <a:rPr lang="ko-KR" altLang="en-US" sz="3500" kern="1200" dirty="0" smtClean="0"/>
            <a:t>죄와 비참</a:t>
          </a:r>
          <a:endParaRPr lang="ko-KR" altLang="en-US" sz="3500" kern="1200" dirty="0"/>
        </a:p>
      </dsp:txBody>
      <dsp:txXfrm>
        <a:off x="25041" y="25041"/>
        <a:ext cx="5040222" cy="804882"/>
      </dsp:txXfrm>
    </dsp:sp>
    <dsp:sp modelId="{03B9B055-B85F-4760-A3DE-0C6AF1C9EF4B}">
      <dsp:nvSpPr>
        <dsp:cNvPr id="0" name=""/>
        <dsp:cNvSpPr/>
      </dsp:nvSpPr>
      <dsp:spPr>
        <a:xfrm>
          <a:off x="505434" y="1010412"/>
          <a:ext cx="6035040" cy="854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500" kern="1200" dirty="0" smtClean="0"/>
            <a:t>- </a:t>
          </a:r>
          <a:r>
            <a:rPr lang="ko-KR" altLang="en-US" sz="3500" kern="1200" dirty="0" smtClean="0"/>
            <a:t>하나님의 율법</a:t>
          </a:r>
          <a:endParaRPr lang="ko-KR" altLang="en-US" sz="3500" kern="1200" dirty="0"/>
        </a:p>
      </dsp:txBody>
      <dsp:txXfrm>
        <a:off x="530475" y="1035453"/>
        <a:ext cx="4923796" cy="804882"/>
      </dsp:txXfrm>
    </dsp:sp>
    <dsp:sp modelId="{8023D7E0-A532-47C2-BCA9-73C13F379176}">
      <dsp:nvSpPr>
        <dsp:cNvPr id="0" name=""/>
        <dsp:cNvSpPr/>
      </dsp:nvSpPr>
      <dsp:spPr>
        <a:xfrm>
          <a:off x="1003325" y="2020824"/>
          <a:ext cx="6035040" cy="854964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500" b="1" kern="1200" dirty="0" smtClean="0"/>
            <a:t>4</a:t>
          </a:r>
          <a:r>
            <a:rPr lang="ko-KR" altLang="en-US" sz="3500" b="1" kern="1200" dirty="0" smtClean="0"/>
            <a:t>문</a:t>
          </a:r>
          <a:r>
            <a:rPr lang="en-US" altLang="ko-KR" sz="3500" kern="1200" dirty="0" smtClean="0"/>
            <a:t>: </a:t>
          </a:r>
          <a:r>
            <a:rPr lang="ko-KR" altLang="en-US" sz="3500" kern="1200" dirty="0" smtClean="0"/>
            <a:t>예수의 두 계명</a:t>
          </a:r>
          <a:endParaRPr lang="ko-KR" altLang="en-US" sz="3500" kern="1200" dirty="0"/>
        </a:p>
      </dsp:txBody>
      <dsp:txXfrm>
        <a:off x="1028366" y="2045865"/>
        <a:ext cx="4931340" cy="804881"/>
      </dsp:txXfrm>
    </dsp:sp>
    <dsp:sp modelId="{C515E5D1-CF34-4195-A451-FB05A75B2D3D}">
      <dsp:nvSpPr>
        <dsp:cNvPr id="0" name=""/>
        <dsp:cNvSpPr/>
      </dsp:nvSpPr>
      <dsp:spPr>
        <a:xfrm>
          <a:off x="1508759" y="3031235"/>
          <a:ext cx="6035040" cy="854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500" kern="1200" dirty="0" smtClean="0"/>
            <a:t>- </a:t>
          </a:r>
          <a:r>
            <a:rPr lang="ko-KR" altLang="en-US" sz="3500" kern="1200" dirty="0" smtClean="0"/>
            <a:t>율법과 선지자의 강령</a:t>
          </a:r>
          <a:endParaRPr lang="ko-KR" altLang="en-US" sz="3500" kern="1200" dirty="0"/>
        </a:p>
      </dsp:txBody>
      <dsp:txXfrm>
        <a:off x="1533800" y="3056276"/>
        <a:ext cx="4923796" cy="804882"/>
      </dsp:txXfrm>
    </dsp:sp>
    <dsp:sp modelId="{3841B7FC-8DAC-4AC8-ADE9-E46AEFC86C07}">
      <dsp:nvSpPr>
        <dsp:cNvPr id="0" name=""/>
        <dsp:cNvSpPr/>
      </dsp:nvSpPr>
      <dsp:spPr>
        <a:xfrm>
          <a:off x="5479313" y="654824"/>
          <a:ext cx="555726" cy="55572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600" kern="1200"/>
        </a:p>
      </dsp:txBody>
      <dsp:txXfrm>
        <a:off x="5604351" y="654824"/>
        <a:ext cx="305650" cy="418184"/>
      </dsp:txXfrm>
    </dsp:sp>
    <dsp:sp modelId="{FDE66AF8-6828-45D0-B7AE-2A2E0FF95D1A}">
      <dsp:nvSpPr>
        <dsp:cNvPr id="0" name=""/>
        <dsp:cNvSpPr/>
      </dsp:nvSpPr>
      <dsp:spPr>
        <a:xfrm>
          <a:off x="5984748" y="1665236"/>
          <a:ext cx="555726" cy="55572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600" kern="1200"/>
        </a:p>
      </dsp:txBody>
      <dsp:txXfrm>
        <a:off x="6109786" y="1665236"/>
        <a:ext cx="305650" cy="418184"/>
      </dsp:txXfrm>
    </dsp:sp>
    <dsp:sp modelId="{4499343A-DDAD-4321-8052-521D5E26875D}">
      <dsp:nvSpPr>
        <dsp:cNvPr id="0" name=""/>
        <dsp:cNvSpPr/>
      </dsp:nvSpPr>
      <dsp:spPr>
        <a:xfrm>
          <a:off x="6482638" y="2675648"/>
          <a:ext cx="555726" cy="55572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600" kern="1200"/>
        </a:p>
      </dsp:txBody>
      <dsp:txXfrm>
        <a:off x="6607676" y="2675648"/>
        <a:ext cx="305650" cy="4181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CEC30-60E3-4062-873F-4B4F6F32290F}">
      <dsp:nvSpPr>
        <dsp:cNvPr id="0" name=""/>
        <dsp:cNvSpPr/>
      </dsp:nvSpPr>
      <dsp:spPr>
        <a:xfrm rot="5400000">
          <a:off x="-59081" y="2016215"/>
          <a:ext cx="1322585" cy="6394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7117B9-06A7-4C1E-AD99-8EB793AC87D7}">
      <dsp:nvSpPr>
        <dsp:cNvPr id="0" name=""/>
        <dsp:cNvSpPr/>
      </dsp:nvSpPr>
      <dsp:spPr>
        <a:xfrm>
          <a:off x="3847" y="161984"/>
          <a:ext cx="2226455" cy="155844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700" kern="1200" dirty="0" smtClean="0"/>
            <a:t>1) </a:t>
          </a:r>
          <a:r>
            <a:rPr lang="ko-KR" altLang="en-US" sz="2700" kern="1200" dirty="0" smtClean="0"/>
            <a:t>인간의 </a:t>
          </a:r>
          <a:endParaRPr lang="en-US" altLang="ko-KR" sz="2700" kern="1200" dirty="0" smtClean="0"/>
        </a:p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본성</a:t>
          </a:r>
          <a:endParaRPr lang="ko-KR" altLang="en-US" sz="2700" kern="1200" dirty="0"/>
        </a:p>
      </dsp:txBody>
      <dsp:txXfrm>
        <a:off x="79938" y="238075"/>
        <a:ext cx="2074273" cy="1406264"/>
      </dsp:txXfrm>
    </dsp:sp>
    <dsp:sp modelId="{82A77DF1-3B05-4F86-B1A4-4B71CDD4E71C}">
      <dsp:nvSpPr>
        <dsp:cNvPr id="0" name=""/>
        <dsp:cNvSpPr/>
      </dsp:nvSpPr>
      <dsp:spPr>
        <a:xfrm>
          <a:off x="2205341" y="298865"/>
          <a:ext cx="5740120" cy="1259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100" kern="1200" dirty="0" smtClean="0"/>
            <a:t>하나님은 </a:t>
          </a:r>
          <a:r>
            <a:rPr lang="ko-KR" altLang="en-US" sz="2100" b="1" kern="1200" dirty="0" smtClean="0">
              <a:solidFill>
                <a:srgbClr val="FF6600"/>
              </a:solidFill>
              <a:latin typeface="바탕"/>
              <a:ea typeface="바탕"/>
            </a:rPr>
            <a:t>①</a:t>
          </a:r>
          <a:r>
            <a:rPr lang="ko-KR" altLang="en-US" sz="2100" b="1" kern="1200" dirty="0" smtClean="0">
              <a:solidFill>
                <a:srgbClr val="FF6600"/>
              </a:solidFill>
            </a:rPr>
            <a:t>선하게</a:t>
          </a:r>
          <a:r>
            <a:rPr lang="en-US" altLang="ko-KR" sz="2100" kern="1200" dirty="0" smtClean="0"/>
            <a:t>, </a:t>
          </a:r>
          <a:endParaRPr lang="ko-KR" altLang="en-US" sz="2100" kern="1200" dirty="0"/>
        </a:p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100" kern="1200" dirty="0" smtClean="0"/>
            <a:t>또한 </a:t>
          </a:r>
          <a:r>
            <a:rPr lang="ko-KR" altLang="en-US" sz="2100" b="1" kern="1200" dirty="0" smtClean="0">
              <a:solidFill>
                <a:srgbClr val="CC9900"/>
              </a:solidFill>
              <a:latin typeface="바탕"/>
              <a:ea typeface="바탕"/>
            </a:rPr>
            <a:t>②</a:t>
          </a:r>
          <a:r>
            <a:rPr lang="ko-KR" altLang="en-US" sz="2100" b="1" kern="1200" dirty="0" smtClean="0">
              <a:solidFill>
                <a:srgbClr val="CC9900"/>
              </a:solidFill>
            </a:rPr>
            <a:t>자신의 형상 </a:t>
          </a:r>
          <a:r>
            <a:rPr lang="ko-KR" altLang="en-US" sz="2100" kern="1200" dirty="0" smtClean="0"/>
            <a:t>곧 </a:t>
          </a:r>
          <a:r>
            <a:rPr lang="ko-KR" altLang="en-US" sz="2100" b="1" kern="1200" dirty="0" smtClean="0">
              <a:solidFill>
                <a:srgbClr val="CC9900"/>
              </a:solidFill>
            </a:rPr>
            <a:t>참된 의지와  거룩함</a:t>
          </a:r>
          <a:r>
            <a:rPr lang="ko-KR" altLang="en-US" sz="2100" kern="1200" dirty="0" smtClean="0"/>
            <a:t>으로 창조하셨습니다</a:t>
          </a:r>
          <a:r>
            <a:rPr lang="en-US" altLang="ko-KR" sz="2100" kern="1200" dirty="0" smtClean="0"/>
            <a:t>.</a:t>
          </a:r>
          <a:endParaRPr lang="ko-KR" altLang="en-US" sz="2100" kern="1200" dirty="0"/>
        </a:p>
      </dsp:txBody>
      <dsp:txXfrm>
        <a:off x="2205341" y="298865"/>
        <a:ext cx="5740120" cy="1259605"/>
      </dsp:txXfrm>
    </dsp:sp>
    <dsp:sp modelId="{AE159800-9BE3-475F-8487-9A0DE967AA28}">
      <dsp:nvSpPr>
        <dsp:cNvPr id="0" name=""/>
        <dsp:cNvSpPr/>
      </dsp:nvSpPr>
      <dsp:spPr>
        <a:xfrm>
          <a:off x="921943" y="2159581"/>
          <a:ext cx="2226455" cy="155844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700" kern="1200" dirty="0" smtClean="0"/>
            <a:t>2) </a:t>
          </a:r>
          <a:r>
            <a:rPr lang="ko-KR" altLang="en-US" sz="2700" kern="1200" dirty="0" smtClean="0"/>
            <a:t>인간</a:t>
          </a:r>
          <a:endParaRPr lang="en-US" altLang="ko-KR" sz="2700" kern="1200" dirty="0" smtClean="0"/>
        </a:p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창조의 목적</a:t>
          </a:r>
          <a:endParaRPr lang="ko-KR" altLang="en-US" sz="2700" kern="1200" dirty="0"/>
        </a:p>
      </dsp:txBody>
      <dsp:txXfrm>
        <a:off x="998034" y="2235672"/>
        <a:ext cx="2074273" cy="1406264"/>
      </dsp:txXfrm>
    </dsp:sp>
    <dsp:sp modelId="{7FFE3433-E618-4641-8348-C46C477B0F7B}">
      <dsp:nvSpPr>
        <dsp:cNvPr id="0" name=""/>
        <dsp:cNvSpPr/>
      </dsp:nvSpPr>
      <dsp:spPr>
        <a:xfrm>
          <a:off x="3116580" y="1880867"/>
          <a:ext cx="5524379" cy="21738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자신의 창조주 </a:t>
          </a:r>
          <a:r>
            <a:rPr lang="ko-KR" altLang="en-US" sz="2300" kern="1200" smtClean="0"/>
            <a:t>하나님을 바르게</a:t>
          </a:r>
          <a:endParaRPr lang="ko-KR" altLang="en-US" sz="2300" b="1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마음으로              하며</a:t>
          </a:r>
          <a:endParaRPr lang="ko-KR" altLang="en-US" sz="2300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영원한 복락 가운데서 그와 함께</a:t>
          </a:r>
          <a:endParaRPr lang="ko-KR" altLang="en-US" sz="2300" b="1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             과                                   </a:t>
          </a:r>
          <a:r>
            <a:rPr lang="ko-KR" altLang="en-US" sz="2300" b="1" kern="1200" dirty="0" smtClean="0"/>
            <a:t> </a:t>
          </a:r>
          <a:r>
            <a:rPr lang="ko-KR" altLang="en-US" sz="2300" kern="1200" dirty="0" smtClean="0"/>
            <a:t>위함이다</a:t>
          </a:r>
          <a:r>
            <a:rPr lang="en-US" altLang="ko-KR" sz="2300" kern="1200" dirty="0" smtClean="0"/>
            <a:t>.</a:t>
          </a:r>
          <a:endParaRPr lang="ko-KR" altLang="en-US" sz="2300" b="1" kern="1200" dirty="0"/>
        </a:p>
      </dsp:txBody>
      <dsp:txXfrm>
        <a:off x="3116580" y="1880867"/>
        <a:ext cx="5524379" cy="21738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F5FE5-DF2E-46F4-9691-443C94FA111D}">
      <dsp:nvSpPr>
        <dsp:cNvPr id="0" name=""/>
        <dsp:cNvSpPr/>
      </dsp:nvSpPr>
      <dsp:spPr>
        <a:xfrm>
          <a:off x="34" y="777716"/>
          <a:ext cx="3679868" cy="432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49CFD4-7BF5-45AC-8672-1439CCA3E754}">
      <dsp:nvSpPr>
        <dsp:cNvPr id="0" name=""/>
        <dsp:cNvSpPr/>
      </dsp:nvSpPr>
      <dsp:spPr>
        <a:xfrm>
          <a:off x="34" y="940305"/>
          <a:ext cx="270336" cy="2703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16C275-A84F-4122-BD7C-5DA6F46C01D7}">
      <dsp:nvSpPr>
        <dsp:cNvPr id="0" name=""/>
        <dsp:cNvSpPr/>
      </dsp:nvSpPr>
      <dsp:spPr>
        <a:xfrm>
          <a:off x="34" y="0"/>
          <a:ext cx="3679868" cy="777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l" defTabSz="1689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800" kern="1200" dirty="0" smtClean="0"/>
            <a:t>5</a:t>
          </a:r>
          <a:r>
            <a:rPr lang="ko-KR" altLang="en-US" sz="3800" kern="1200" dirty="0" smtClean="0"/>
            <a:t>문</a:t>
          </a:r>
          <a:endParaRPr lang="ko-KR" altLang="en-US" sz="3800" kern="1200" dirty="0"/>
        </a:p>
      </dsp:txBody>
      <dsp:txXfrm>
        <a:off x="34" y="0"/>
        <a:ext cx="3679868" cy="777716"/>
      </dsp:txXfrm>
    </dsp:sp>
    <dsp:sp modelId="{046BE2E5-2662-4C8F-BE28-9FC66668E6CA}">
      <dsp:nvSpPr>
        <dsp:cNvPr id="0" name=""/>
        <dsp:cNvSpPr/>
      </dsp:nvSpPr>
      <dsp:spPr>
        <a:xfrm>
          <a:off x="34" y="1570451"/>
          <a:ext cx="270329" cy="2703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F98959-826B-4C82-AF50-4E67652A2825}">
      <dsp:nvSpPr>
        <dsp:cNvPr id="0" name=""/>
        <dsp:cNvSpPr/>
      </dsp:nvSpPr>
      <dsp:spPr>
        <a:xfrm>
          <a:off x="257625" y="1390547"/>
          <a:ext cx="3422277" cy="63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나에게는</a:t>
          </a:r>
          <a:endParaRPr lang="ko-KR" altLang="en-US" sz="1800" kern="1200" dirty="0"/>
        </a:p>
      </dsp:txBody>
      <dsp:txXfrm>
        <a:off x="257625" y="1390547"/>
        <a:ext cx="3422277" cy="630139"/>
      </dsp:txXfrm>
    </dsp:sp>
    <dsp:sp modelId="{198BF2EE-D044-4DF7-9C55-D48A0A2328EC}">
      <dsp:nvSpPr>
        <dsp:cNvPr id="0" name=""/>
        <dsp:cNvSpPr/>
      </dsp:nvSpPr>
      <dsp:spPr>
        <a:xfrm>
          <a:off x="34" y="2200591"/>
          <a:ext cx="270329" cy="2703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C215F8-F743-47DE-BBC6-51FEBB5366DD}">
      <dsp:nvSpPr>
        <dsp:cNvPr id="0" name=""/>
        <dsp:cNvSpPr/>
      </dsp:nvSpPr>
      <dsp:spPr>
        <a:xfrm>
          <a:off x="257625" y="2020686"/>
          <a:ext cx="3422277" cy="63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본성적으로</a:t>
          </a:r>
          <a:endParaRPr lang="ko-KR" altLang="en-US" sz="1800" kern="1200" dirty="0"/>
        </a:p>
      </dsp:txBody>
      <dsp:txXfrm>
        <a:off x="257625" y="2020686"/>
        <a:ext cx="3422277" cy="630139"/>
      </dsp:txXfrm>
    </dsp:sp>
    <dsp:sp modelId="{3A19A94F-8A1C-420B-9CB5-BBCFFE9856BF}">
      <dsp:nvSpPr>
        <dsp:cNvPr id="0" name=""/>
        <dsp:cNvSpPr/>
      </dsp:nvSpPr>
      <dsp:spPr>
        <a:xfrm>
          <a:off x="34" y="2830730"/>
          <a:ext cx="270329" cy="2703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15218C-D336-4E9A-A946-6581EFEC580D}">
      <dsp:nvSpPr>
        <dsp:cNvPr id="0" name=""/>
        <dsp:cNvSpPr/>
      </dsp:nvSpPr>
      <dsp:spPr>
        <a:xfrm>
          <a:off x="257625" y="2650825"/>
          <a:ext cx="3422277" cy="63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하나님과 이웃을 미워하는 성향</a:t>
          </a:r>
          <a:endParaRPr lang="ko-KR" altLang="en-US" sz="1800" kern="1200" dirty="0"/>
        </a:p>
      </dsp:txBody>
      <dsp:txXfrm>
        <a:off x="257625" y="2650825"/>
        <a:ext cx="3422277" cy="630139"/>
      </dsp:txXfrm>
    </dsp:sp>
    <dsp:sp modelId="{79C360AC-F866-4185-A0FF-4C0B3D16A8AB}">
      <dsp:nvSpPr>
        <dsp:cNvPr id="0" name=""/>
        <dsp:cNvSpPr/>
      </dsp:nvSpPr>
      <dsp:spPr>
        <a:xfrm>
          <a:off x="3863896" y="777716"/>
          <a:ext cx="3679868" cy="432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BB7B06-B819-4E42-A217-A636AAD4315C}">
      <dsp:nvSpPr>
        <dsp:cNvPr id="0" name=""/>
        <dsp:cNvSpPr/>
      </dsp:nvSpPr>
      <dsp:spPr>
        <a:xfrm>
          <a:off x="3863896" y="940305"/>
          <a:ext cx="270336" cy="2703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5FB89-4A1B-44AA-B7B4-A7CA823D9942}">
      <dsp:nvSpPr>
        <dsp:cNvPr id="0" name=""/>
        <dsp:cNvSpPr/>
      </dsp:nvSpPr>
      <dsp:spPr>
        <a:xfrm>
          <a:off x="3863896" y="0"/>
          <a:ext cx="3679868" cy="777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l" defTabSz="1689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800" kern="1200" dirty="0" smtClean="0"/>
            <a:t>7</a:t>
          </a:r>
          <a:r>
            <a:rPr lang="ko-KR" altLang="en-US" sz="3800" kern="1200" dirty="0" smtClean="0"/>
            <a:t>문</a:t>
          </a:r>
          <a:r>
            <a:rPr lang="en-US" altLang="ko-KR" sz="3800" kern="1200" dirty="0" smtClean="0"/>
            <a:t>: </a:t>
          </a:r>
          <a:r>
            <a:rPr lang="ko-KR" altLang="en-US" sz="3800" kern="1200" dirty="0" smtClean="0"/>
            <a:t>타락한 본성</a:t>
          </a:r>
          <a:endParaRPr lang="ko-KR" altLang="en-US" sz="3800" kern="1200" dirty="0"/>
        </a:p>
      </dsp:txBody>
      <dsp:txXfrm>
        <a:off x="3863896" y="0"/>
        <a:ext cx="3679868" cy="777716"/>
      </dsp:txXfrm>
    </dsp:sp>
    <dsp:sp modelId="{00C0FD19-3CE7-48DB-B261-CFD3DBB2E924}">
      <dsp:nvSpPr>
        <dsp:cNvPr id="0" name=""/>
        <dsp:cNvSpPr/>
      </dsp:nvSpPr>
      <dsp:spPr>
        <a:xfrm>
          <a:off x="3863896" y="1570451"/>
          <a:ext cx="270329" cy="2703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46F05F-6585-41BD-A88D-778D6BFB73BE}">
      <dsp:nvSpPr>
        <dsp:cNvPr id="0" name=""/>
        <dsp:cNvSpPr/>
      </dsp:nvSpPr>
      <dsp:spPr>
        <a:xfrm>
          <a:off x="4121487" y="1390547"/>
          <a:ext cx="3422277" cy="63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아담과 하와의 타락과 불순종</a:t>
          </a:r>
          <a:endParaRPr lang="ko-KR" altLang="en-US" sz="1800" kern="1200" dirty="0"/>
        </a:p>
      </dsp:txBody>
      <dsp:txXfrm>
        <a:off x="4121487" y="1390547"/>
        <a:ext cx="3422277" cy="630139"/>
      </dsp:txXfrm>
    </dsp:sp>
    <dsp:sp modelId="{5ECA1F2C-4020-4611-A4CA-271C7CF9333E}">
      <dsp:nvSpPr>
        <dsp:cNvPr id="0" name=""/>
        <dsp:cNvSpPr/>
      </dsp:nvSpPr>
      <dsp:spPr>
        <a:xfrm>
          <a:off x="3863896" y="2200591"/>
          <a:ext cx="270329" cy="2703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AAB42A-D8D0-4E4A-91DF-0117D4CD435E}">
      <dsp:nvSpPr>
        <dsp:cNvPr id="0" name=""/>
        <dsp:cNvSpPr/>
      </dsp:nvSpPr>
      <dsp:spPr>
        <a:xfrm>
          <a:off x="4121487" y="2020686"/>
          <a:ext cx="3422277" cy="63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모두 죄악 중에 잉태</a:t>
          </a:r>
          <a:endParaRPr lang="ko-KR" altLang="en-US" sz="1800" kern="1200" dirty="0"/>
        </a:p>
      </dsp:txBody>
      <dsp:txXfrm>
        <a:off x="4121487" y="2020686"/>
        <a:ext cx="3422277" cy="630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9422D8B-EB7C-478C-B40B-AEDDF37270EF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34A6B63-8F18-4BA0-B258-CC8FD1DC01E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62000" y="2769096"/>
            <a:ext cx="7543800" cy="1524000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하이델베르크</a:t>
            </a:r>
            <a:r>
              <a:rPr lang="ko-KR" altLang="en-US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신앙교육서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3-11</a:t>
            </a:r>
            <a:r>
              <a:rPr lang="ko-KR" altLang="en-US" dirty="0" smtClean="0"/>
              <a:t>문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8662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62000" y="4869160"/>
            <a:ext cx="7554416" cy="1303040"/>
          </a:xfrm>
        </p:spPr>
        <p:txBody>
          <a:bodyPr>
            <a:noAutofit/>
          </a:bodyPr>
          <a:lstStyle/>
          <a:p>
            <a:r>
              <a:rPr lang="en-US" altLang="ko-KR" sz="4000" dirty="0" smtClean="0"/>
              <a:t>Q. </a:t>
            </a:r>
            <a:r>
              <a:rPr lang="ko-KR" altLang="en-US" sz="4000" dirty="0" smtClean="0"/>
              <a:t>하나님의 율법과 </a:t>
            </a:r>
            <a:r>
              <a:rPr lang="en-US" altLang="ko-KR" sz="4000" dirty="0" smtClean="0"/>
              <a:t/>
            </a:r>
            <a:br>
              <a:rPr lang="en-US" altLang="ko-KR" sz="4000" dirty="0" smtClean="0"/>
            </a:br>
            <a:r>
              <a:rPr lang="en-US" altLang="ko-KR" sz="4000" dirty="0"/>
              <a:t> </a:t>
            </a:r>
            <a:r>
              <a:rPr lang="en-US" altLang="ko-KR" sz="4000" dirty="0" smtClean="0"/>
              <a:t>    </a:t>
            </a:r>
            <a:r>
              <a:rPr lang="ko-KR" altLang="en-US" sz="4000" dirty="0" smtClean="0"/>
              <a:t>예수의 두 계명의 관계는</a:t>
            </a:r>
            <a:r>
              <a:rPr lang="en-US" altLang="ko-KR" sz="4000" dirty="0" smtClean="0"/>
              <a:t>?</a:t>
            </a:r>
            <a:endParaRPr lang="ko-KR" altLang="en-US" sz="40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961222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482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실천적 삼단논법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3200" dirty="0" smtClean="0"/>
              <a:t>5</a:t>
            </a:r>
            <a:r>
              <a:rPr lang="ko-KR" altLang="en-US" sz="3200" dirty="0" smtClean="0"/>
              <a:t>문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당신은 이 모든 것을 온전히 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en-US" altLang="ko-KR" sz="3200" dirty="0"/>
              <a:t> </a:t>
            </a:r>
            <a:r>
              <a:rPr lang="en-US" altLang="ko-KR" sz="3200" dirty="0" smtClean="0"/>
              <a:t>       </a:t>
            </a:r>
            <a:r>
              <a:rPr lang="ko-KR" altLang="en-US" sz="3200" dirty="0" smtClean="0"/>
              <a:t>지킬 수 있습니까</a:t>
            </a:r>
            <a:r>
              <a:rPr lang="en-US" altLang="ko-KR" sz="3200" dirty="0" smtClean="0"/>
              <a:t>?</a:t>
            </a:r>
          </a:p>
          <a:p>
            <a:pPr marL="0" indent="0">
              <a:buNone/>
            </a:pPr>
            <a:r>
              <a:rPr lang="ko-KR" altLang="en-US" sz="3200" dirty="0" smtClean="0"/>
              <a:t>  답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아닙니다</a:t>
            </a:r>
            <a:r>
              <a:rPr lang="en-US" altLang="ko-KR" sz="3200" dirty="0" smtClean="0"/>
              <a:t>.</a:t>
            </a:r>
          </a:p>
          <a:p>
            <a:pPr marL="0" indent="0">
              <a:buNone/>
            </a:pPr>
            <a:r>
              <a:rPr lang="en-US" altLang="ko-KR" sz="3200" dirty="0"/>
              <a:t> </a:t>
            </a:r>
            <a:r>
              <a:rPr lang="en-US" altLang="ko-KR" sz="3200" dirty="0" smtClean="0"/>
              <a:t>       </a:t>
            </a:r>
            <a:r>
              <a:rPr lang="ko-KR" altLang="en-US" sz="3200" dirty="0" smtClean="0"/>
              <a:t>나에게는 </a:t>
            </a:r>
            <a:r>
              <a:rPr lang="ko-KR" altLang="en-US" sz="3200" dirty="0" smtClean="0">
                <a:solidFill>
                  <a:srgbClr val="FF0000"/>
                </a:solidFill>
              </a:rPr>
              <a:t>본성적</a:t>
            </a:r>
            <a:r>
              <a:rPr lang="ko-KR" altLang="en-US" sz="3200" dirty="0" smtClean="0"/>
              <a:t>으로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en-US" altLang="ko-KR" sz="3200" dirty="0"/>
              <a:t> </a:t>
            </a:r>
            <a:r>
              <a:rPr lang="en-US" altLang="ko-KR" sz="3200" dirty="0" smtClean="0"/>
              <a:t>       </a:t>
            </a:r>
            <a:r>
              <a:rPr lang="ko-KR" altLang="en-US" sz="3200" dirty="0" smtClean="0">
                <a:solidFill>
                  <a:srgbClr val="FF0000"/>
                </a:solidFill>
              </a:rPr>
              <a:t>하나님과 이웃을 미워하는 성향</a:t>
            </a:r>
            <a:r>
              <a:rPr lang="ko-KR" altLang="en-US" sz="3200" dirty="0" smtClean="0"/>
              <a:t>이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en-US" altLang="ko-KR" sz="3200" dirty="0"/>
              <a:t> </a:t>
            </a:r>
            <a:r>
              <a:rPr lang="en-US" altLang="ko-KR" sz="3200" dirty="0" smtClean="0"/>
              <a:t>       </a:t>
            </a:r>
            <a:r>
              <a:rPr lang="ko-KR" altLang="en-US" sz="3200" dirty="0" smtClean="0"/>
              <a:t>있습니다</a:t>
            </a:r>
            <a:r>
              <a:rPr lang="en-US" altLang="ko-KR" sz="3200" dirty="0" smtClean="0"/>
              <a:t>.</a:t>
            </a:r>
            <a:endParaRPr lang="ko-KR" altLang="en-US" sz="3200" dirty="0"/>
          </a:p>
        </p:txBody>
      </p:sp>
      <p:sp>
        <p:nvSpPr>
          <p:cNvPr id="6" name="오른쪽 화살표 5"/>
          <p:cNvSpPr/>
          <p:nvPr/>
        </p:nvSpPr>
        <p:spPr>
          <a:xfrm>
            <a:off x="843785" y="404664"/>
            <a:ext cx="7528436" cy="4968552"/>
          </a:xfrm>
          <a:prstGeom prst="rightArrow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자유형 6"/>
          <p:cNvSpPr/>
          <p:nvPr/>
        </p:nvSpPr>
        <p:spPr>
          <a:xfrm>
            <a:off x="183836" y="1052732"/>
            <a:ext cx="2854301" cy="3672415"/>
          </a:xfrm>
          <a:custGeom>
            <a:avLst/>
            <a:gdLst>
              <a:gd name="connsiteX0" fmla="*/ 0 w 2854301"/>
              <a:gd name="connsiteY0" fmla="*/ 475726 h 3672415"/>
              <a:gd name="connsiteX1" fmla="*/ 475726 w 2854301"/>
              <a:gd name="connsiteY1" fmla="*/ 0 h 3672415"/>
              <a:gd name="connsiteX2" fmla="*/ 2378575 w 2854301"/>
              <a:gd name="connsiteY2" fmla="*/ 0 h 3672415"/>
              <a:gd name="connsiteX3" fmla="*/ 2854301 w 2854301"/>
              <a:gd name="connsiteY3" fmla="*/ 475726 h 3672415"/>
              <a:gd name="connsiteX4" fmla="*/ 2854301 w 2854301"/>
              <a:gd name="connsiteY4" fmla="*/ 3196689 h 3672415"/>
              <a:gd name="connsiteX5" fmla="*/ 2378575 w 2854301"/>
              <a:gd name="connsiteY5" fmla="*/ 3672415 h 3672415"/>
              <a:gd name="connsiteX6" fmla="*/ 475726 w 2854301"/>
              <a:gd name="connsiteY6" fmla="*/ 3672415 h 3672415"/>
              <a:gd name="connsiteX7" fmla="*/ 0 w 2854301"/>
              <a:gd name="connsiteY7" fmla="*/ 3196689 h 3672415"/>
              <a:gd name="connsiteX8" fmla="*/ 0 w 2854301"/>
              <a:gd name="connsiteY8" fmla="*/ 475726 h 367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54301" h="3672415">
                <a:moveTo>
                  <a:pt x="0" y="475726"/>
                </a:moveTo>
                <a:cubicBezTo>
                  <a:pt x="0" y="212990"/>
                  <a:pt x="212990" y="0"/>
                  <a:pt x="475726" y="0"/>
                </a:cubicBezTo>
                <a:lnTo>
                  <a:pt x="2378575" y="0"/>
                </a:lnTo>
                <a:cubicBezTo>
                  <a:pt x="2641311" y="0"/>
                  <a:pt x="2854301" y="212990"/>
                  <a:pt x="2854301" y="475726"/>
                </a:cubicBezTo>
                <a:lnTo>
                  <a:pt x="2854301" y="3196689"/>
                </a:lnTo>
                <a:cubicBezTo>
                  <a:pt x="2854301" y="3459425"/>
                  <a:pt x="2641311" y="3672415"/>
                  <a:pt x="2378575" y="3672415"/>
                </a:cubicBezTo>
                <a:lnTo>
                  <a:pt x="475726" y="3672415"/>
                </a:lnTo>
                <a:cubicBezTo>
                  <a:pt x="212990" y="3672415"/>
                  <a:pt x="0" y="3459425"/>
                  <a:pt x="0" y="3196689"/>
                </a:cubicBezTo>
                <a:lnTo>
                  <a:pt x="0" y="475726"/>
                </a:lnTo>
                <a:close/>
              </a:path>
            </a:pathLst>
          </a:custGeom>
          <a:solidFill>
            <a:srgbClr val="FF5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9345" tIns="219345" rIns="219345" bIns="219345" numCol="1" spcCol="1270" anchor="ctr" anchorCtr="0">
            <a:noAutofit/>
          </a:bodyPr>
          <a:lstStyle/>
          <a:p>
            <a:pPr lvl="0" algn="ctr" defTabSz="9334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2100" b="1" kern="1200" dirty="0" smtClean="0"/>
              <a:t>대전제</a:t>
            </a:r>
            <a:endParaRPr lang="en-US" altLang="ko-KR" sz="2100" b="1" kern="1200" dirty="0" smtClean="0"/>
          </a:p>
          <a:p>
            <a:pPr lvl="0" algn="ctr" defTabSz="9334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2100" kern="1200" dirty="0" smtClean="0"/>
              <a:t>누구든지 율법 책에 기록된 대로 모든 일을 항상 행하지 아니하는 자는 저주아래 있는 자라</a:t>
            </a:r>
            <a:endParaRPr lang="en-US" altLang="ko-KR" sz="2100" kern="1200" dirty="0" smtClean="0"/>
          </a:p>
          <a:p>
            <a:pPr lvl="0" algn="ctr" defTabSz="9334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2100" kern="1200" dirty="0" smtClean="0"/>
              <a:t>(</a:t>
            </a:r>
            <a:r>
              <a:rPr lang="ko-KR" altLang="en-US" sz="2100" kern="1200" dirty="0" smtClean="0"/>
              <a:t>신 </a:t>
            </a:r>
            <a:r>
              <a:rPr lang="en-US" altLang="ko-KR" sz="2100" kern="1200" dirty="0" smtClean="0"/>
              <a:t>27:26, </a:t>
            </a:r>
            <a:r>
              <a:rPr lang="ko-KR" altLang="en-US" sz="2100" kern="1200" dirty="0" smtClean="0"/>
              <a:t>갈 </a:t>
            </a:r>
            <a:r>
              <a:rPr lang="en-US" altLang="ko-KR" sz="2100" kern="1200" dirty="0" smtClean="0"/>
              <a:t>3:10)</a:t>
            </a:r>
            <a:endParaRPr lang="ko-KR" altLang="en-US" sz="2100" kern="1200" dirty="0"/>
          </a:p>
        </p:txBody>
      </p:sp>
      <p:sp>
        <p:nvSpPr>
          <p:cNvPr id="8" name="자유형 7"/>
          <p:cNvSpPr/>
          <p:nvPr/>
        </p:nvSpPr>
        <p:spPr>
          <a:xfrm>
            <a:off x="3180853" y="1052732"/>
            <a:ext cx="2854301" cy="3672415"/>
          </a:xfrm>
          <a:custGeom>
            <a:avLst/>
            <a:gdLst>
              <a:gd name="connsiteX0" fmla="*/ 0 w 2854301"/>
              <a:gd name="connsiteY0" fmla="*/ 475726 h 3672415"/>
              <a:gd name="connsiteX1" fmla="*/ 475726 w 2854301"/>
              <a:gd name="connsiteY1" fmla="*/ 0 h 3672415"/>
              <a:gd name="connsiteX2" fmla="*/ 2378575 w 2854301"/>
              <a:gd name="connsiteY2" fmla="*/ 0 h 3672415"/>
              <a:gd name="connsiteX3" fmla="*/ 2854301 w 2854301"/>
              <a:gd name="connsiteY3" fmla="*/ 475726 h 3672415"/>
              <a:gd name="connsiteX4" fmla="*/ 2854301 w 2854301"/>
              <a:gd name="connsiteY4" fmla="*/ 3196689 h 3672415"/>
              <a:gd name="connsiteX5" fmla="*/ 2378575 w 2854301"/>
              <a:gd name="connsiteY5" fmla="*/ 3672415 h 3672415"/>
              <a:gd name="connsiteX6" fmla="*/ 475726 w 2854301"/>
              <a:gd name="connsiteY6" fmla="*/ 3672415 h 3672415"/>
              <a:gd name="connsiteX7" fmla="*/ 0 w 2854301"/>
              <a:gd name="connsiteY7" fmla="*/ 3196689 h 3672415"/>
              <a:gd name="connsiteX8" fmla="*/ 0 w 2854301"/>
              <a:gd name="connsiteY8" fmla="*/ 475726 h 367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54301" h="3672415">
                <a:moveTo>
                  <a:pt x="0" y="475726"/>
                </a:moveTo>
                <a:cubicBezTo>
                  <a:pt x="0" y="212990"/>
                  <a:pt x="212990" y="0"/>
                  <a:pt x="475726" y="0"/>
                </a:cubicBezTo>
                <a:lnTo>
                  <a:pt x="2378575" y="0"/>
                </a:lnTo>
                <a:cubicBezTo>
                  <a:pt x="2641311" y="0"/>
                  <a:pt x="2854301" y="212990"/>
                  <a:pt x="2854301" y="475726"/>
                </a:cubicBezTo>
                <a:lnTo>
                  <a:pt x="2854301" y="3196689"/>
                </a:lnTo>
                <a:cubicBezTo>
                  <a:pt x="2854301" y="3459425"/>
                  <a:pt x="2641311" y="3672415"/>
                  <a:pt x="2378575" y="3672415"/>
                </a:cubicBezTo>
                <a:lnTo>
                  <a:pt x="475726" y="3672415"/>
                </a:lnTo>
                <a:cubicBezTo>
                  <a:pt x="212990" y="3672415"/>
                  <a:pt x="0" y="3459425"/>
                  <a:pt x="0" y="3196689"/>
                </a:cubicBezTo>
                <a:lnTo>
                  <a:pt x="0" y="475726"/>
                </a:lnTo>
                <a:close/>
              </a:path>
            </a:pathLst>
          </a:custGeom>
          <a:solidFill>
            <a:srgbClr val="FF5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9345" tIns="219345" rIns="219345" bIns="219345" numCol="1" spcCol="1270" anchor="ctr" anchorCtr="0">
            <a:noAutofit/>
          </a:bodyPr>
          <a:lstStyle/>
          <a:p>
            <a:pPr lvl="0" algn="ctr" defTabSz="9334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2100" b="1" kern="1200" dirty="0" smtClean="0"/>
              <a:t>소전제</a:t>
            </a:r>
            <a:endParaRPr lang="en-US" altLang="ko-KR" sz="2100" b="1" kern="1200" dirty="0" smtClean="0"/>
          </a:p>
          <a:p>
            <a:pPr lvl="0" algn="ctr" defTabSz="9334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2100" kern="1200" dirty="0" smtClean="0"/>
              <a:t>양심이 확증한다</a:t>
            </a:r>
            <a:r>
              <a:rPr lang="en-US" altLang="ko-KR" sz="2100" kern="1200" dirty="0" smtClean="0"/>
              <a:t>.</a:t>
            </a:r>
          </a:p>
          <a:p>
            <a:pPr lvl="0" algn="ctr" defTabSz="9334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2100" kern="1200" dirty="0" smtClean="0"/>
              <a:t>나는 율법 책에 기록된 대로 모든 일을 항상 행하지 못했다</a:t>
            </a:r>
            <a:r>
              <a:rPr lang="en-US" altLang="ko-KR" sz="2100" kern="1200" dirty="0" smtClean="0"/>
              <a:t>.</a:t>
            </a:r>
            <a:endParaRPr lang="ko-KR" altLang="en-US" sz="2100" kern="1200" dirty="0"/>
          </a:p>
        </p:txBody>
      </p:sp>
      <p:sp>
        <p:nvSpPr>
          <p:cNvPr id="9" name="자유형 8"/>
          <p:cNvSpPr/>
          <p:nvPr/>
        </p:nvSpPr>
        <p:spPr>
          <a:xfrm>
            <a:off x="6177869" y="1052732"/>
            <a:ext cx="2854301" cy="3672415"/>
          </a:xfrm>
          <a:custGeom>
            <a:avLst/>
            <a:gdLst>
              <a:gd name="connsiteX0" fmla="*/ 0 w 2854301"/>
              <a:gd name="connsiteY0" fmla="*/ 475726 h 3672415"/>
              <a:gd name="connsiteX1" fmla="*/ 475726 w 2854301"/>
              <a:gd name="connsiteY1" fmla="*/ 0 h 3672415"/>
              <a:gd name="connsiteX2" fmla="*/ 2378575 w 2854301"/>
              <a:gd name="connsiteY2" fmla="*/ 0 h 3672415"/>
              <a:gd name="connsiteX3" fmla="*/ 2854301 w 2854301"/>
              <a:gd name="connsiteY3" fmla="*/ 475726 h 3672415"/>
              <a:gd name="connsiteX4" fmla="*/ 2854301 w 2854301"/>
              <a:gd name="connsiteY4" fmla="*/ 3196689 h 3672415"/>
              <a:gd name="connsiteX5" fmla="*/ 2378575 w 2854301"/>
              <a:gd name="connsiteY5" fmla="*/ 3672415 h 3672415"/>
              <a:gd name="connsiteX6" fmla="*/ 475726 w 2854301"/>
              <a:gd name="connsiteY6" fmla="*/ 3672415 h 3672415"/>
              <a:gd name="connsiteX7" fmla="*/ 0 w 2854301"/>
              <a:gd name="connsiteY7" fmla="*/ 3196689 h 3672415"/>
              <a:gd name="connsiteX8" fmla="*/ 0 w 2854301"/>
              <a:gd name="connsiteY8" fmla="*/ 475726 h 367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54301" h="3672415">
                <a:moveTo>
                  <a:pt x="0" y="475726"/>
                </a:moveTo>
                <a:cubicBezTo>
                  <a:pt x="0" y="212990"/>
                  <a:pt x="212990" y="0"/>
                  <a:pt x="475726" y="0"/>
                </a:cubicBezTo>
                <a:lnTo>
                  <a:pt x="2378575" y="0"/>
                </a:lnTo>
                <a:cubicBezTo>
                  <a:pt x="2641311" y="0"/>
                  <a:pt x="2854301" y="212990"/>
                  <a:pt x="2854301" y="475726"/>
                </a:cubicBezTo>
                <a:lnTo>
                  <a:pt x="2854301" y="3196689"/>
                </a:lnTo>
                <a:cubicBezTo>
                  <a:pt x="2854301" y="3459425"/>
                  <a:pt x="2641311" y="3672415"/>
                  <a:pt x="2378575" y="3672415"/>
                </a:cubicBezTo>
                <a:lnTo>
                  <a:pt x="475726" y="3672415"/>
                </a:lnTo>
                <a:cubicBezTo>
                  <a:pt x="212990" y="3672415"/>
                  <a:pt x="0" y="3459425"/>
                  <a:pt x="0" y="3196689"/>
                </a:cubicBezTo>
                <a:lnTo>
                  <a:pt x="0" y="475726"/>
                </a:lnTo>
                <a:close/>
              </a:path>
            </a:pathLst>
          </a:custGeom>
          <a:solidFill>
            <a:srgbClr val="FF5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9345" tIns="219345" rIns="219345" bIns="219345" numCol="1" spcCol="1270" anchor="ctr" anchorCtr="0">
            <a:noAutofit/>
          </a:bodyPr>
          <a:lstStyle/>
          <a:p>
            <a:pPr lvl="0" algn="ctr" defTabSz="9334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2100" b="1" kern="1200" dirty="0" smtClean="0"/>
              <a:t>결론</a:t>
            </a:r>
            <a:endParaRPr lang="en-US" altLang="ko-KR" sz="2100" b="1" kern="1200" dirty="0" smtClean="0"/>
          </a:p>
          <a:p>
            <a:pPr lvl="0" algn="ctr" defTabSz="9334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2100" kern="1200" dirty="0" smtClean="0"/>
              <a:t>율법의 선고 확증</a:t>
            </a:r>
            <a:r>
              <a:rPr lang="en-US" altLang="ko-KR" sz="2100" kern="1200" dirty="0" smtClean="0"/>
              <a:t>!</a:t>
            </a:r>
          </a:p>
          <a:p>
            <a:pPr lvl="0" algn="ctr" defTabSz="9334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2100" kern="1200" dirty="0" smtClean="0"/>
              <a:t>그러므로 나는 저주 아래 있는 자다</a:t>
            </a:r>
            <a:r>
              <a:rPr lang="en-US" altLang="ko-KR" sz="2100" kern="1200" dirty="0" smtClean="0"/>
              <a:t>.</a:t>
            </a:r>
            <a:endParaRPr lang="ko-KR" altLang="en-US" sz="2100" kern="1200" dirty="0"/>
          </a:p>
        </p:txBody>
      </p:sp>
    </p:spTree>
    <p:extLst>
      <p:ext uri="{BB962C8B-B14F-4D97-AF65-F5344CB8AC3E}">
        <p14:creationId xmlns:p14="http://schemas.microsoft.com/office/powerpoint/2010/main" val="251968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62000" y="5085184"/>
            <a:ext cx="6781800" cy="1087016"/>
          </a:xfrm>
        </p:spPr>
        <p:txBody>
          <a:bodyPr/>
          <a:lstStyle/>
          <a:p>
            <a:r>
              <a:rPr lang="en-US" altLang="ko-KR" dirty="0" smtClean="0"/>
              <a:t>6</a:t>
            </a:r>
            <a:r>
              <a:rPr lang="ko-KR" altLang="en-US" dirty="0" smtClean="0"/>
              <a:t>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인간 창조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268710"/>
              </p:ext>
            </p:extLst>
          </p:nvPr>
        </p:nvGraphicFramePr>
        <p:xfrm>
          <a:off x="251520" y="692696"/>
          <a:ext cx="864096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이중 물결 2"/>
          <p:cNvSpPr/>
          <p:nvPr/>
        </p:nvSpPr>
        <p:spPr>
          <a:xfrm>
            <a:off x="7812360" y="2780928"/>
            <a:ext cx="864096" cy="432048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알고</a:t>
            </a:r>
            <a:endParaRPr lang="ko-KR" altLang="en-US" b="1" dirty="0"/>
          </a:p>
        </p:txBody>
      </p:sp>
      <p:sp>
        <p:nvSpPr>
          <p:cNvPr id="5" name="이중 물결 4"/>
          <p:cNvSpPr/>
          <p:nvPr/>
        </p:nvSpPr>
        <p:spPr>
          <a:xfrm>
            <a:off x="5004048" y="3212976"/>
            <a:ext cx="864096" cy="432048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사랑</a:t>
            </a:r>
            <a:endParaRPr lang="ko-KR" altLang="en-US" b="1" dirty="0"/>
          </a:p>
        </p:txBody>
      </p:sp>
      <p:sp>
        <p:nvSpPr>
          <p:cNvPr id="6" name="이중 물결 5"/>
          <p:cNvSpPr/>
          <p:nvPr/>
        </p:nvSpPr>
        <p:spPr>
          <a:xfrm>
            <a:off x="7884368" y="3645024"/>
            <a:ext cx="864096" cy="432048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살고</a:t>
            </a:r>
            <a:endParaRPr lang="ko-KR" altLang="en-US" b="1" dirty="0"/>
          </a:p>
        </p:txBody>
      </p:sp>
      <p:sp>
        <p:nvSpPr>
          <p:cNvPr id="7" name="이중 물결 6"/>
          <p:cNvSpPr/>
          <p:nvPr/>
        </p:nvSpPr>
        <p:spPr>
          <a:xfrm>
            <a:off x="3707904" y="4077072"/>
            <a:ext cx="864096" cy="432048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찬양</a:t>
            </a:r>
            <a:endParaRPr lang="ko-KR" altLang="en-US" b="1" dirty="0"/>
          </a:p>
        </p:txBody>
      </p:sp>
      <p:sp>
        <p:nvSpPr>
          <p:cNvPr id="8" name="이중 물결 7"/>
          <p:cNvSpPr/>
          <p:nvPr/>
        </p:nvSpPr>
        <p:spPr>
          <a:xfrm>
            <a:off x="5084440" y="4077072"/>
            <a:ext cx="2367880" cy="432048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영광을 돌리기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43933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54416" cy="16002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Q. </a:t>
            </a:r>
            <a:r>
              <a:rPr lang="ko-KR" altLang="en-US" dirty="0" smtClean="0"/>
              <a:t>인간의 자유의지는</a:t>
            </a:r>
            <a:r>
              <a:rPr lang="en-US" altLang="ko-KR" dirty="0"/>
              <a:t> </a:t>
            </a:r>
            <a:r>
              <a:rPr lang="ko-KR" altLang="en-US" dirty="0" smtClean="0"/>
              <a:t>어느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/>
              <a:t> </a:t>
            </a:r>
            <a:r>
              <a:rPr lang="en-US" altLang="ko-KR" dirty="0" smtClean="0"/>
              <a:t>    </a:t>
            </a:r>
            <a:r>
              <a:rPr lang="ko-KR" altLang="en-US" dirty="0" smtClean="0"/>
              <a:t>정도</a:t>
            </a:r>
            <a:r>
              <a:rPr lang="en-US" altLang="ko-KR" dirty="0" smtClean="0"/>
              <a:t> </a:t>
            </a:r>
            <a:r>
              <a:rPr lang="ko-KR" altLang="en-US" dirty="0" smtClean="0"/>
              <a:t>허용되는가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898778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" name="직사각형 30"/>
          <p:cNvSpPr/>
          <p:nvPr/>
        </p:nvSpPr>
        <p:spPr>
          <a:xfrm>
            <a:off x="690601" y="2696674"/>
            <a:ext cx="7560840" cy="1368152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타원형 설명선 31"/>
          <p:cNvSpPr/>
          <p:nvPr/>
        </p:nvSpPr>
        <p:spPr>
          <a:xfrm>
            <a:off x="6948264" y="1772816"/>
            <a:ext cx="1872208" cy="1008112"/>
          </a:xfrm>
          <a:prstGeom prst="wedgeEllipseCallout">
            <a:avLst>
              <a:gd name="adj1" fmla="val -40252"/>
              <a:gd name="adj2" fmla="val 6687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원죄 개념 형성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33" name="포인트가 7개인 별 32"/>
          <p:cNvSpPr/>
          <p:nvPr/>
        </p:nvSpPr>
        <p:spPr>
          <a:xfrm>
            <a:off x="690601" y="548680"/>
            <a:ext cx="7560840" cy="4968552"/>
          </a:xfrm>
          <a:prstGeom prst="star7">
            <a:avLst>
              <a:gd name="adj" fmla="val 30175"/>
              <a:gd name="hf" fmla="val 102572"/>
              <a:gd name="vf" fmla="val 10521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8</a:t>
            </a:r>
            <a:r>
              <a:rPr lang="ko-KR" altLang="en-US" sz="5400" dirty="0" smtClean="0">
                <a:solidFill>
                  <a:schemeClr val="tx1"/>
                </a:solidFill>
              </a:rPr>
              <a:t>문</a:t>
            </a:r>
            <a:r>
              <a:rPr lang="en-US" altLang="ko-KR" sz="5400" dirty="0" smtClean="0">
                <a:solidFill>
                  <a:schemeClr val="tx1"/>
                </a:solidFill>
              </a:rPr>
              <a:t>:</a:t>
            </a:r>
            <a:r>
              <a:rPr lang="ko-KR" altLang="en-US" sz="5400" dirty="0" smtClean="0">
                <a:solidFill>
                  <a:schemeClr val="tx1"/>
                </a:solidFill>
              </a:rPr>
              <a:t>하나님의 성령으로 거듭남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48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1" grpId="0" animBg="1"/>
      <p:bldP spid="32" grpId="0" animBg="1"/>
      <p:bldP spid="33" grpId="0" animBg="1"/>
      <p:bldP spid="33" grpId="1" animBg="1"/>
      <p:bldP spid="33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54416" cy="16002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9~11</a:t>
            </a:r>
            <a:r>
              <a:rPr lang="ko-KR" altLang="en-US" dirty="0" smtClean="0"/>
              <a:t>문</a:t>
            </a:r>
            <a:r>
              <a:rPr lang="en-US" altLang="ko-KR" dirty="0" smtClean="0"/>
              <a:t>:</a:t>
            </a:r>
            <a:br>
              <a:rPr lang="en-US" altLang="ko-KR" dirty="0" smtClean="0"/>
            </a:br>
            <a:r>
              <a:rPr lang="en-US" altLang="ko-KR" dirty="0" smtClean="0"/>
              <a:t>         </a:t>
            </a:r>
            <a:r>
              <a:rPr lang="ko-KR" altLang="en-US" dirty="0" smtClean="0"/>
              <a:t>하나님</a:t>
            </a:r>
            <a:r>
              <a:rPr lang="en-US" altLang="ko-KR" dirty="0" smtClean="0"/>
              <a:t>!</a:t>
            </a:r>
            <a:r>
              <a:rPr lang="ko-KR" altLang="en-US" dirty="0" smtClean="0"/>
              <a:t> 저 </a:t>
            </a:r>
            <a:r>
              <a:rPr lang="ko-KR" altLang="en-US" dirty="0" smtClean="0"/>
              <a:t>질문 있어요</a:t>
            </a:r>
            <a:r>
              <a:rPr lang="en-US" altLang="ko-KR" dirty="0" smtClean="0"/>
              <a:t>.!</a:t>
            </a:r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539552" y="476672"/>
            <a:ext cx="8136904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 smtClean="0"/>
              <a:t>9</a:t>
            </a:r>
            <a:r>
              <a:rPr lang="ko-KR" altLang="en-US" sz="2400" dirty="0" smtClean="0"/>
              <a:t>문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하나님께서 사람이 행할 수 없는 것을 그의 율법에서</a:t>
            </a:r>
            <a:endParaRPr lang="en-US" altLang="ko-KR" sz="2400" dirty="0" smtClean="0"/>
          </a:p>
          <a:p>
            <a:r>
              <a:rPr lang="en-US" altLang="ko-KR" sz="2400" dirty="0"/>
              <a:t> </a:t>
            </a:r>
            <a:r>
              <a:rPr lang="en-US" altLang="ko-KR" sz="2400" dirty="0" smtClean="0"/>
              <a:t>      </a:t>
            </a:r>
            <a:r>
              <a:rPr lang="ko-KR" altLang="en-US" sz="2400" dirty="0" smtClean="0"/>
              <a:t> 요구하신다면 이것은 부당한 일이 아닙니까</a:t>
            </a:r>
            <a:r>
              <a:rPr lang="en-US" altLang="ko-KR" sz="2400" dirty="0" smtClean="0"/>
              <a:t>?</a:t>
            </a:r>
            <a:endParaRPr lang="ko-KR" altLang="en-US" sz="2400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552252" y="2564904"/>
            <a:ext cx="8136904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 smtClean="0"/>
              <a:t>10</a:t>
            </a:r>
            <a:r>
              <a:rPr lang="ko-KR" altLang="en-US" sz="2400" dirty="0" smtClean="0"/>
              <a:t>문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하나님께서는 그러한 불순종과 반역을 형벌하지</a:t>
            </a:r>
            <a:endParaRPr lang="en-US" altLang="ko-KR" sz="2400" dirty="0" smtClean="0"/>
          </a:p>
          <a:p>
            <a:r>
              <a:rPr lang="en-US" altLang="ko-KR" sz="2400" dirty="0"/>
              <a:t> </a:t>
            </a:r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않고 지나치시겠습니까</a:t>
            </a:r>
            <a:r>
              <a:rPr lang="en-US" altLang="ko-KR" sz="2400" dirty="0" smtClean="0"/>
              <a:t>?</a:t>
            </a:r>
            <a:endParaRPr lang="ko-KR" altLang="en-US" sz="2400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552252" y="4725144"/>
            <a:ext cx="8136904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 smtClean="0"/>
              <a:t>11</a:t>
            </a:r>
            <a:r>
              <a:rPr lang="ko-KR" altLang="en-US" sz="2400" dirty="0" smtClean="0"/>
              <a:t>문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그러나 하나님은 또 자비하신 분이 아니십니까</a:t>
            </a:r>
            <a:r>
              <a:rPr lang="en-US" altLang="ko-KR" sz="2400" dirty="0" smtClean="0"/>
              <a:t>?</a:t>
            </a:r>
            <a:endParaRPr lang="ko-KR" altLang="en-US" sz="2400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1259632" y="692696"/>
            <a:ext cx="2232248" cy="792088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 smtClean="0">
                <a:solidFill>
                  <a:schemeClr val="bg1"/>
                </a:solidFill>
              </a:rPr>
              <a:t>고의</a:t>
            </a:r>
            <a:endParaRPr lang="ko-KR" altLang="en-US" sz="3600" b="1" dirty="0">
              <a:solidFill>
                <a:schemeClr val="bg1"/>
              </a:solidFill>
            </a:endParaRPr>
          </a:p>
        </p:txBody>
      </p:sp>
      <p:cxnSp>
        <p:nvCxnSpPr>
          <p:cNvPr id="9" name="꺾인 연결선 8"/>
          <p:cNvCxnSpPr>
            <a:stCxn id="7" idx="1"/>
            <a:endCxn id="10" idx="1"/>
          </p:cNvCxnSpPr>
          <p:nvPr/>
        </p:nvCxnSpPr>
        <p:spPr>
          <a:xfrm rot="10800000" flipV="1">
            <a:off x="1259632" y="1088740"/>
            <a:ext cx="12700" cy="1440160"/>
          </a:xfrm>
          <a:prstGeom prst="bentConnector3">
            <a:avLst>
              <a:gd name="adj1" fmla="val 1800000"/>
            </a:avLst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모서리가 둥근 직사각형 9"/>
          <p:cNvSpPr/>
          <p:nvPr/>
        </p:nvSpPr>
        <p:spPr>
          <a:xfrm>
            <a:off x="1259632" y="2132856"/>
            <a:ext cx="3348372" cy="792088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</a:rPr>
              <a:t>원죄와 </a:t>
            </a:r>
            <a:r>
              <a:rPr lang="ko-KR" altLang="en-US" sz="3600" dirty="0" err="1" smtClean="0">
                <a:solidFill>
                  <a:schemeClr val="bg1"/>
                </a:solidFill>
              </a:rPr>
              <a:t>자범죄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272332" y="3068960"/>
            <a:ext cx="3348372" cy="792088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 smtClean="0">
                <a:solidFill>
                  <a:schemeClr val="tx1"/>
                </a:solidFill>
              </a:rPr>
              <a:t>의로운 심판</a:t>
            </a:r>
            <a:endParaRPr lang="ko-KR" altLang="en-US" sz="3600" b="1" dirty="0">
              <a:solidFill>
                <a:schemeClr val="tx1"/>
              </a:solidFill>
            </a:endParaRPr>
          </a:p>
        </p:txBody>
      </p:sp>
      <p:grpSp>
        <p:nvGrpSpPr>
          <p:cNvPr id="38" name="그룹 37"/>
          <p:cNvGrpSpPr/>
          <p:nvPr/>
        </p:nvGrpSpPr>
        <p:grpSpPr>
          <a:xfrm>
            <a:off x="251518" y="1700808"/>
            <a:ext cx="1020813" cy="1764196"/>
            <a:chOff x="251518" y="1700808"/>
            <a:chExt cx="1020813" cy="1764196"/>
          </a:xfrm>
        </p:grpSpPr>
        <p:cxnSp>
          <p:nvCxnSpPr>
            <p:cNvPr id="23" name="꺾인 연결선 22"/>
            <p:cNvCxnSpPr>
              <a:endCxn id="14" idx="1"/>
            </p:cNvCxnSpPr>
            <p:nvPr/>
          </p:nvCxnSpPr>
          <p:spPr>
            <a:xfrm rot="16200000" flipH="1">
              <a:off x="-102171" y="2090501"/>
              <a:ext cx="1728192" cy="1020813"/>
            </a:xfrm>
            <a:prstGeom prst="bentConnector2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>
              <a:off x="251519" y="1700808"/>
              <a:ext cx="720082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모서리가 둥근 직사각형 39"/>
          <p:cNvSpPr/>
          <p:nvPr/>
        </p:nvSpPr>
        <p:spPr>
          <a:xfrm>
            <a:off x="905033" y="4365104"/>
            <a:ext cx="3348372" cy="108012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 smtClean="0">
                <a:solidFill>
                  <a:schemeClr val="tx1"/>
                </a:solidFill>
              </a:rPr>
              <a:t>의로운 </a:t>
            </a:r>
            <a:r>
              <a:rPr lang="ko-KR" altLang="en-US" sz="3600" b="1" dirty="0" err="1" smtClean="0">
                <a:solidFill>
                  <a:schemeClr val="tx1"/>
                </a:solidFill>
              </a:rPr>
              <a:t>심판자</a:t>
            </a:r>
            <a:r>
              <a:rPr lang="ko-KR" altLang="en-US" sz="3600" b="1" dirty="0" smtClean="0">
                <a:solidFill>
                  <a:schemeClr val="tx1"/>
                </a:solidFill>
              </a:rPr>
              <a:t> 하나님</a:t>
            </a:r>
            <a:endParaRPr lang="ko-KR" altLang="en-US" sz="3600" b="1" dirty="0">
              <a:solidFill>
                <a:schemeClr val="tx1"/>
              </a:solidFill>
            </a:endParaRPr>
          </a:p>
        </p:txBody>
      </p:sp>
      <p:sp>
        <p:nvSpPr>
          <p:cNvPr id="41" name="모서리가 둥근 직사각형 40"/>
          <p:cNvSpPr/>
          <p:nvPr/>
        </p:nvSpPr>
        <p:spPr>
          <a:xfrm>
            <a:off x="4932040" y="4365104"/>
            <a:ext cx="3348372" cy="108012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 smtClean="0">
                <a:solidFill>
                  <a:schemeClr val="bg1"/>
                </a:solidFill>
              </a:rPr>
              <a:t>판결내용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: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죄</a:t>
            </a:r>
            <a:endParaRPr lang="ko-KR" altLang="en-US" sz="3600" b="1" dirty="0">
              <a:solidFill>
                <a:schemeClr val="bg1"/>
              </a:solidFill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904566" y="5644352"/>
            <a:ext cx="7375846" cy="792088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 smtClean="0">
                <a:solidFill>
                  <a:schemeClr val="bg1"/>
                </a:solidFill>
              </a:rPr>
              <a:t>최고의 판결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,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영원한 형벌</a:t>
            </a:r>
            <a:endParaRPr lang="ko-KR" altLang="en-US" sz="3600" b="1" dirty="0">
              <a:solidFill>
                <a:schemeClr val="bg1"/>
              </a:solidFill>
            </a:endParaRPr>
          </a:p>
        </p:txBody>
      </p:sp>
      <p:cxnSp>
        <p:nvCxnSpPr>
          <p:cNvPr id="44" name="직선 연결선 43"/>
          <p:cNvCxnSpPr>
            <a:stCxn id="14" idx="2"/>
            <a:endCxn id="40" idx="0"/>
          </p:cNvCxnSpPr>
          <p:nvPr/>
        </p:nvCxnSpPr>
        <p:spPr>
          <a:xfrm flipH="1">
            <a:off x="2579219" y="3861048"/>
            <a:ext cx="367299" cy="504056"/>
          </a:xfrm>
          <a:prstGeom prst="line">
            <a:avLst/>
          </a:prstGeom>
          <a:ln w="1016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>
            <a:stCxn id="14" idx="2"/>
            <a:endCxn id="41" idx="0"/>
          </p:cNvCxnSpPr>
          <p:nvPr/>
        </p:nvCxnSpPr>
        <p:spPr>
          <a:xfrm>
            <a:off x="2946518" y="3861048"/>
            <a:ext cx="3659708" cy="504056"/>
          </a:xfrm>
          <a:prstGeom prst="line">
            <a:avLst/>
          </a:prstGeom>
          <a:ln w="1016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화살표 연결선 48"/>
          <p:cNvCxnSpPr>
            <a:endCxn id="42" idx="0"/>
          </p:cNvCxnSpPr>
          <p:nvPr/>
        </p:nvCxnSpPr>
        <p:spPr>
          <a:xfrm flipH="1">
            <a:off x="4592489" y="3465004"/>
            <a:ext cx="28215" cy="2179348"/>
          </a:xfrm>
          <a:prstGeom prst="straightConnector1">
            <a:avLst/>
          </a:prstGeom>
          <a:ln w="1016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16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 animBg="1"/>
      <p:bldP spid="5" grpId="0" animBg="1"/>
      <p:bldP spid="6" grpId="0" animBg="1"/>
      <p:bldP spid="7" grpId="0" animBg="1"/>
      <p:bldP spid="10" grpId="0" animBg="1"/>
      <p:bldP spid="14" grpId="0" animBg="1"/>
      <p:bldP spid="40" grpId="0" animBg="1"/>
      <p:bldP spid="41" grpId="0" animBg="1"/>
      <p:bldP spid="4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107</TotalTime>
  <Words>248</Words>
  <Application>Microsoft Office PowerPoint</Application>
  <PresentationFormat>화면 슬라이드 쇼(4:3)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NewsPrint</vt:lpstr>
      <vt:lpstr>하이델베르크  신앙교육서</vt:lpstr>
      <vt:lpstr>Q. 하나님의 율법과       예수의 두 계명의 관계는?</vt:lpstr>
      <vt:lpstr>실천적 삼단논법</vt:lpstr>
      <vt:lpstr>6문: 인간 창조</vt:lpstr>
      <vt:lpstr>Q. 인간의 자유의지는 어느       정도 허용되는가?</vt:lpstr>
      <vt:lpstr>9~11문:          하나님! 저 질문 있어요.!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하이델베르크  신앙교육서</dc:title>
  <dc:creator>shinhye Yang</dc:creator>
  <cp:lastModifiedBy>shinhye Yang</cp:lastModifiedBy>
  <cp:revision>17</cp:revision>
  <dcterms:created xsi:type="dcterms:W3CDTF">2016-04-14T00:59:03Z</dcterms:created>
  <dcterms:modified xsi:type="dcterms:W3CDTF">2016-04-14T05:18:53Z</dcterms:modified>
</cp:coreProperties>
</file>